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8.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5"/>
  </p:notesMasterIdLst>
  <p:sldIdLst>
    <p:sldId id="256" r:id="rId2"/>
    <p:sldId id="593" r:id="rId3"/>
    <p:sldId id="634" r:id="rId4"/>
    <p:sldId id="661" r:id="rId5"/>
    <p:sldId id="636" r:id="rId6"/>
    <p:sldId id="347" r:id="rId7"/>
    <p:sldId id="331" r:id="rId8"/>
    <p:sldId id="662" r:id="rId9"/>
    <p:sldId id="638" r:id="rId10"/>
    <p:sldId id="640" r:id="rId11"/>
    <p:sldId id="641" r:id="rId12"/>
    <p:sldId id="396" r:id="rId13"/>
    <p:sldId id="642" r:id="rId14"/>
    <p:sldId id="664" r:id="rId15"/>
    <p:sldId id="643" r:id="rId16"/>
    <p:sldId id="276" r:id="rId17"/>
    <p:sldId id="645" r:id="rId18"/>
    <p:sldId id="647" r:id="rId19"/>
    <p:sldId id="648" r:id="rId20"/>
    <p:sldId id="649" r:id="rId21"/>
    <p:sldId id="267" r:id="rId22"/>
    <p:sldId id="343" r:id="rId23"/>
    <p:sldId id="341" r:id="rId24"/>
    <p:sldId id="333" r:id="rId25"/>
    <p:sldId id="663" r:id="rId26"/>
    <p:sldId id="326" r:id="rId27"/>
    <p:sldId id="257" r:id="rId28"/>
    <p:sldId id="261" r:id="rId29"/>
    <p:sldId id="263" r:id="rId30"/>
    <p:sldId id="657" r:id="rId31"/>
    <p:sldId id="656" r:id="rId32"/>
    <p:sldId id="659" r:id="rId33"/>
    <p:sldId id="660"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61" autoAdjust="0"/>
    <p:restoredTop sz="58435" autoAdjust="0"/>
  </p:normalViewPr>
  <p:slideViewPr>
    <p:cSldViewPr snapToGrid="0">
      <p:cViewPr varScale="1">
        <p:scale>
          <a:sx n="39" d="100"/>
          <a:sy n="39" d="100"/>
        </p:scale>
        <p:origin x="1712" y="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nl-BE"/>
        </a:p>
      </c:txPr>
    </c:title>
    <c:autoTitleDeleted val="0"/>
    <c:plotArea>
      <c:layout/>
      <c:pieChart>
        <c:varyColors val="1"/>
        <c:ser>
          <c:idx val="0"/>
          <c:order val="0"/>
          <c:tx>
            <c:strRef>
              <c:f>Blad1!$B$1</c:f>
              <c:strCache>
                <c:ptCount val="1"/>
                <c:pt idx="0">
                  <c:v>Totaal</c:v>
                </c:pt>
              </c:strCache>
            </c:strRef>
          </c:tx>
          <c:spPr>
            <a:ln>
              <a:solidFill>
                <a:schemeClr val="tx1"/>
              </a:solidFill>
            </a:ln>
          </c:spPr>
          <c:dPt>
            <c:idx val="0"/>
            <c:bubble3D val="0"/>
            <c:spPr>
              <a:solidFill>
                <a:schemeClr val="accent1"/>
              </a:solidFill>
              <a:ln w="19050">
                <a:solidFill>
                  <a:schemeClr val="tx1"/>
                </a:solidFill>
              </a:ln>
              <a:effectLst/>
            </c:spPr>
            <c:extLst>
              <c:ext xmlns:c16="http://schemas.microsoft.com/office/drawing/2014/chart" uri="{C3380CC4-5D6E-409C-BE32-E72D297353CC}">
                <c16:uniqueId val="{00000001-B954-4475-822B-38CA651012F2}"/>
              </c:ext>
            </c:extLst>
          </c:dPt>
          <c:dPt>
            <c:idx val="1"/>
            <c:bubble3D val="0"/>
            <c:spPr>
              <a:solidFill>
                <a:schemeClr val="accent2"/>
              </a:solidFill>
              <a:ln w="19050">
                <a:solidFill>
                  <a:schemeClr val="tx1"/>
                </a:solidFill>
              </a:ln>
              <a:effectLst/>
            </c:spPr>
            <c:extLst>
              <c:ext xmlns:c16="http://schemas.microsoft.com/office/drawing/2014/chart" uri="{C3380CC4-5D6E-409C-BE32-E72D297353CC}">
                <c16:uniqueId val="{00000003-B954-4475-822B-38CA651012F2}"/>
              </c:ext>
            </c:extLst>
          </c:dPt>
          <c:dPt>
            <c:idx val="2"/>
            <c:bubble3D val="0"/>
            <c:spPr>
              <a:solidFill>
                <a:schemeClr val="accent3"/>
              </a:solidFill>
              <a:ln w="19050">
                <a:solidFill>
                  <a:schemeClr val="tx1"/>
                </a:solidFill>
              </a:ln>
              <a:effectLst/>
            </c:spPr>
            <c:extLst>
              <c:ext xmlns:c16="http://schemas.microsoft.com/office/drawing/2014/chart" uri="{C3380CC4-5D6E-409C-BE32-E72D297353CC}">
                <c16:uniqueId val="{00000000-78AC-481F-8E7C-3F77CC3FC2CD}"/>
              </c:ext>
            </c:extLst>
          </c:dPt>
          <c:dLbls>
            <c:dLbl>
              <c:idx val="2"/>
              <c:layout>
                <c:manualLayout>
                  <c:x val="0.24123643742112963"/>
                  <c:y val="0.16021772159996586"/>
                </c:manualLayout>
              </c:layout>
              <c:dLblPos val="bestFit"/>
              <c:showLegendKey val="0"/>
              <c:showVal val="1"/>
              <c:showCatName val="1"/>
              <c:showSerName val="0"/>
              <c:showPercent val="1"/>
              <c:showBubbleSize val="0"/>
              <c:separator>
</c:separator>
              <c:extLst>
                <c:ext xmlns:c15="http://schemas.microsoft.com/office/drawing/2012/chart" uri="{CE6537A1-D6FC-4f65-9D91-7224C49458BB}">
                  <c15:layout>
                    <c:manualLayout>
                      <c:w val="0.25974372956140912"/>
                      <c:h val="0.33872725624936695"/>
                    </c:manualLayout>
                  </c15:layout>
                </c:ext>
                <c:ext xmlns:c16="http://schemas.microsoft.com/office/drawing/2014/chart" uri="{C3380CC4-5D6E-409C-BE32-E72D297353CC}">
                  <c16:uniqueId val="{00000000-78AC-481F-8E7C-3F77CC3FC2CD}"/>
                </c:ext>
              </c:extLst>
            </c:dLbl>
            <c:numFmt formatCode="0.00%" sourceLinked="0"/>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nl-BE"/>
              </a:p>
            </c:txPr>
            <c:dLblPos val="inEnd"/>
            <c:showLegendKey val="0"/>
            <c:showVal val="1"/>
            <c:showCatName val="1"/>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Blad1!$A$2:$A$4</c:f>
              <c:strCache>
                <c:ptCount val="3"/>
                <c:pt idx="0">
                  <c:v>Ja</c:v>
                </c:pt>
                <c:pt idx="1">
                  <c:v>Nee</c:v>
                </c:pt>
                <c:pt idx="2">
                  <c:v>Weet ik niet</c:v>
                </c:pt>
              </c:strCache>
            </c:strRef>
          </c:cat>
          <c:val>
            <c:numRef>
              <c:f>Blad1!$B$2:$B$4</c:f>
              <c:numCache>
                <c:formatCode>General</c:formatCode>
                <c:ptCount val="3"/>
                <c:pt idx="0">
                  <c:v>2200</c:v>
                </c:pt>
                <c:pt idx="1">
                  <c:v>1063</c:v>
                </c:pt>
                <c:pt idx="2">
                  <c:v>680</c:v>
                </c:pt>
              </c:numCache>
            </c:numRef>
          </c:val>
          <c:extLst>
            <c:ext xmlns:c16="http://schemas.microsoft.com/office/drawing/2014/chart" uri="{C3380CC4-5D6E-409C-BE32-E72D297353CC}">
              <c16:uniqueId val="{00000000-3166-40FF-AB85-D1F53253E1CD}"/>
            </c:ext>
          </c:extLst>
        </c:ser>
        <c:dLbls>
          <c:showLegendKey val="0"/>
          <c:showVal val="0"/>
          <c:showCatName val="1"/>
          <c:showSerName val="0"/>
          <c:showPercent val="1"/>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nl-B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B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nl-BE"/>
        </a:p>
      </c:txPr>
    </c:title>
    <c:autoTitleDeleted val="0"/>
    <c:plotArea>
      <c:layout/>
      <c:pieChart>
        <c:varyColors val="1"/>
        <c:ser>
          <c:idx val="0"/>
          <c:order val="0"/>
          <c:tx>
            <c:strRef>
              <c:f>Blad1!$B$1</c:f>
              <c:strCache>
                <c:ptCount val="1"/>
                <c:pt idx="0">
                  <c:v>Secundair</c:v>
                </c:pt>
              </c:strCache>
            </c:strRef>
          </c:tx>
          <c:spPr>
            <a:ln>
              <a:solidFill>
                <a:schemeClr val="tx1"/>
              </a:solidFill>
            </a:ln>
          </c:spPr>
          <c:dPt>
            <c:idx val="0"/>
            <c:bubble3D val="0"/>
            <c:spPr>
              <a:solidFill>
                <a:schemeClr val="accent1"/>
              </a:solidFill>
              <a:ln w="19050">
                <a:solidFill>
                  <a:schemeClr val="tx1"/>
                </a:solidFill>
              </a:ln>
              <a:effectLst/>
            </c:spPr>
            <c:extLst>
              <c:ext xmlns:c16="http://schemas.microsoft.com/office/drawing/2014/chart" uri="{C3380CC4-5D6E-409C-BE32-E72D297353CC}">
                <c16:uniqueId val="{00000001-BB7E-437E-A433-2E6C6A3B0372}"/>
              </c:ext>
            </c:extLst>
          </c:dPt>
          <c:dPt>
            <c:idx val="1"/>
            <c:bubble3D val="0"/>
            <c:spPr>
              <a:solidFill>
                <a:schemeClr val="accent2"/>
              </a:solidFill>
              <a:ln w="19050">
                <a:solidFill>
                  <a:schemeClr val="tx1"/>
                </a:solidFill>
              </a:ln>
              <a:effectLst/>
            </c:spPr>
            <c:extLst>
              <c:ext xmlns:c16="http://schemas.microsoft.com/office/drawing/2014/chart" uri="{C3380CC4-5D6E-409C-BE32-E72D297353CC}">
                <c16:uniqueId val="{00000003-BB7E-437E-A433-2E6C6A3B0372}"/>
              </c:ext>
            </c:extLst>
          </c:dPt>
          <c:dPt>
            <c:idx val="2"/>
            <c:bubble3D val="0"/>
            <c:spPr>
              <a:solidFill>
                <a:schemeClr val="accent3"/>
              </a:solidFill>
              <a:ln w="19050">
                <a:solidFill>
                  <a:schemeClr val="tx1"/>
                </a:solidFill>
              </a:ln>
              <a:effectLst/>
            </c:spPr>
            <c:extLst>
              <c:ext xmlns:c16="http://schemas.microsoft.com/office/drawing/2014/chart" uri="{C3380CC4-5D6E-409C-BE32-E72D297353CC}">
                <c16:uniqueId val="{00000005-BB7E-437E-A433-2E6C6A3B0372}"/>
              </c:ext>
            </c:extLst>
          </c:dPt>
          <c:dLbls>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mn-lt"/>
                    <a:ea typeface="+mn-ea"/>
                    <a:cs typeface="+mn-cs"/>
                  </a:defRPr>
                </a:pPr>
                <a:endParaRPr lang="nl-BE"/>
              </a:p>
            </c:txPr>
            <c:dLblPos val="inEnd"/>
            <c:showLegendKey val="0"/>
            <c:showVal val="0"/>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Blad1!$A$2:$A$4</c:f>
              <c:strCache>
                <c:ptCount val="3"/>
                <c:pt idx="0">
                  <c:v>Ja</c:v>
                </c:pt>
                <c:pt idx="1">
                  <c:v>Nee</c:v>
                </c:pt>
                <c:pt idx="2">
                  <c:v>Weet ik niet</c:v>
                </c:pt>
              </c:strCache>
            </c:strRef>
          </c:cat>
          <c:val>
            <c:numRef>
              <c:f>Blad1!$B$2:$B$4</c:f>
              <c:numCache>
                <c:formatCode>General</c:formatCode>
                <c:ptCount val="3"/>
                <c:pt idx="0">
                  <c:v>1984</c:v>
                </c:pt>
                <c:pt idx="1">
                  <c:v>943</c:v>
                </c:pt>
                <c:pt idx="2">
                  <c:v>562</c:v>
                </c:pt>
              </c:numCache>
            </c:numRef>
          </c:val>
          <c:extLst>
            <c:ext xmlns:c16="http://schemas.microsoft.com/office/drawing/2014/chart" uri="{C3380CC4-5D6E-409C-BE32-E72D297353CC}">
              <c16:uniqueId val="{00000000-4431-4D0B-8799-AFD12BFD7E35}"/>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nl-B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nl-BE"/>
        </a:p>
      </c:txPr>
    </c:title>
    <c:autoTitleDeleted val="0"/>
    <c:plotArea>
      <c:layout/>
      <c:pieChart>
        <c:varyColors val="1"/>
        <c:ser>
          <c:idx val="0"/>
          <c:order val="0"/>
          <c:tx>
            <c:strRef>
              <c:f>Blad1!$B$1</c:f>
              <c:strCache>
                <c:ptCount val="1"/>
                <c:pt idx="0">
                  <c:v>Basis</c:v>
                </c:pt>
              </c:strCache>
            </c:strRef>
          </c:tx>
          <c:spPr>
            <a:ln>
              <a:solidFill>
                <a:schemeClr val="tx1"/>
              </a:solidFill>
            </a:ln>
          </c:spPr>
          <c:dPt>
            <c:idx val="0"/>
            <c:bubble3D val="0"/>
            <c:spPr>
              <a:solidFill>
                <a:schemeClr val="accent1"/>
              </a:solidFill>
              <a:ln w="19050">
                <a:solidFill>
                  <a:schemeClr val="tx1"/>
                </a:solidFill>
              </a:ln>
              <a:effectLst/>
            </c:spPr>
            <c:extLst>
              <c:ext xmlns:c16="http://schemas.microsoft.com/office/drawing/2014/chart" uri="{C3380CC4-5D6E-409C-BE32-E72D297353CC}">
                <c16:uniqueId val="{00000000-CE20-46ED-802C-568CAB0EBF14}"/>
              </c:ext>
            </c:extLst>
          </c:dPt>
          <c:dPt>
            <c:idx val="1"/>
            <c:bubble3D val="0"/>
            <c:spPr>
              <a:solidFill>
                <a:schemeClr val="accent2"/>
              </a:solidFill>
              <a:ln w="19050">
                <a:solidFill>
                  <a:schemeClr val="tx1"/>
                </a:solidFill>
              </a:ln>
              <a:effectLst/>
            </c:spPr>
            <c:extLst>
              <c:ext xmlns:c16="http://schemas.microsoft.com/office/drawing/2014/chart" uri="{C3380CC4-5D6E-409C-BE32-E72D297353CC}">
                <c16:uniqueId val="{00000001-CE20-46ED-802C-568CAB0EBF14}"/>
              </c:ext>
            </c:extLst>
          </c:dPt>
          <c:dPt>
            <c:idx val="2"/>
            <c:bubble3D val="0"/>
            <c:spPr>
              <a:solidFill>
                <a:schemeClr val="accent3"/>
              </a:solidFill>
              <a:ln w="19050">
                <a:solidFill>
                  <a:schemeClr val="tx1"/>
                </a:solidFill>
              </a:ln>
              <a:effectLst/>
            </c:spPr>
            <c:extLst>
              <c:ext xmlns:c16="http://schemas.microsoft.com/office/drawing/2014/chart" uri="{C3380CC4-5D6E-409C-BE32-E72D297353CC}">
                <c16:uniqueId val="{00000002-CE20-46ED-802C-568CAB0EBF14}"/>
              </c:ext>
            </c:extLst>
          </c:dPt>
          <c:dLbls>
            <c:dLbl>
              <c:idx val="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nl-BE"/>
                </a:p>
              </c:txPr>
              <c:dLblPos val="inEnd"/>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0-CE20-46ED-802C-568CAB0EBF14}"/>
                </c:ext>
              </c:extLst>
            </c:dLbl>
            <c:dLbl>
              <c:idx val="1"/>
              <c:layout>
                <c:manualLayout>
                  <c:x val="0.20695162202158496"/>
                  <c:y val="-0.12844031059757705"/>
                </c:manualLayout>
              </c:layout>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chemeClr val="bg1"/>
                      </a:solidFill>
                      <a:latin typeface="+mn-lt"/>
                      <a:ea typeface="+mn-ea"/>
                      <a:cs typeface="+mn-cs"/>
                    </a:defRPr>
                  </a:pPr>
                  <a:endParaRPr lang="nl-BE"/>
                </a:p>
              </c:txPr>
              <c:dLblPos val="bestFit"/>
              <c:showLegendKey val="0"/>
              <c:showVal val="0"/>
              <c:showCatName val="0"/>
              <c:showSerName val="0"/>
              <c:showPercent val="1"/>
              <c:showBubbleSize val="0"/>
              <c:separator>
</c:separator>
              <c:extLst>
                <c:ext xmlns:c15="http://schemas.microsoft.com/office/drawing/2012/chart" uri="{CE6537A1-D6FC-4f65-9D91-7224C49458BB}">
                  <c15:layout>
                    <c:manualLayout>
                      <c:w val="0.27640999185446641"/>
                      <c:h val="0.22633396384111201"/>
                    </c:manualLayout>
                  </c15:layout>
                </c:ext>
                <c:ext xmlns:c16="http://schemas.microsoft.com/office/drawing/2014/chart" uri="{C3380CC4-5D6E-409C-BE32-E72D297353CC}">
                  <c16:uniqueId val="{00000001-CE20-46ED-802C-568CAB0EBF14}"/>
                </c:ext>
              </c:extLst>
            </c:dLbl>
            <c:dLbl>
              <c:idx val="2"/>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nl-BE"/>
                </a:p>
              </c:txPr>
              <c:dLblPos val="inEnd"/>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2-CE20-46ED-802C-568CAB0EBF1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nl-BE"/>
              </a:p>
            </c:txPr>
            <c:dLblPos val="inEnd"/>
            <c:showLegendKey val="0"/>
            <c:showVal val="0"/>
            <c:showCatName val="0"/>
            <c:showSerName val="0"/>
            <c:showPercent val="1"/>
            <c:showBubbleSize val="0"/>
            <c:separator>
</c:separator>
            <c:showLeaderLines val="1"/>
            <c:leaderLines>
              <c:spPr>
                <a:ln w="9525" cap="flat" cmpd="sng" algn="ctr">
                  <a:solidFill>
                    <a:schemeClr val="tx2"/>
                  </a:solidFill>
                  <a:round/>
                </a:ln>
                <a:effectLst/>
              </c:spPr>
            </c:leaderLines>
            <c:extLst>
              <c:ext xmlns:c15="http://schemas.microsoft.com/office/drawing/2012/chart" uri="{CE6537A1-D6FC-4f65-9D91-7224C49458BB}"/>
            </c:extLst>
          </c:dLbls>
          <c:cat>
            <c:strRef>
              <c:f>Blad1!$A$2:$A$4</c:f>
              <c:strCache>
                <c:ptCount val="3"/>
                <c:pt idx="0">
                  <c:v>Ja</c:v>
                </c:pt>
                <c:pt idx="1">
                  <c:v>Nee</c:v>
                </c:pt>
                <c:pt idx="2">
                  <c:v>Weet ik niet</c:v>
                </c:pt>
              </c:strCache>
            </c:strRef>
          </c:cat>
          <c:val>
            <c:numRef>
              <c:f>Blad1!$B$2:$B$4</c:f>
              <c:numCache>
                <c:formatCode>General</c:formatCode>
                <c:ptCount val="3"/>
                <c:pt idx="0">
                  <c:v>216</c:v>
                </c:pt>
                <c:pt idx="1">
                  <c:v>120</c:v>
                </c:pt>
                <c:pt idx="2">
                  <c:v>118</c:v>
                </c:pt>
              </c:numCache>
            </c:numRef>
          </c:val>
          <c:extLst>
            <c:ext xmlns:c16="http://schemas.microsoft.com/office/drawing/2014/chart" uri="{C3380CC4-5D6E-409C-BE32-E72D297353CC}">
              <c16:uniqueId val="{00000000-9C77-4D16-A187-19AC16C848FB}"/>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B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nl-BE"/>
        </a:p>
      </c:txPr>
    </c:title>
    <c:autoTitleDeleted val="0"/>
    <c:plotArea>
      <c:layout/>
      <c:pieChart>
        <c:varyColors val="1"/>
        <c:ser>
          <c:idx val="0"/>
          <c:order val="0"/>
          <c:tx>
            <c:strRef>
              <c:f>Blad1!$B$1</c:f>
              <c:strCache>
                <c:ptCount val="1"/>
                <c:pt idx="0">
                  <c:v>Totaal</c:v>
                </c:pt>
              </c:strCache>
            </c:strRef>
          </c:tx>
          <c:spPr>
            <a:ln>
              <a:solidFill>
                <a:schemeClr val="tx1"/>
              </a:solidFill>
            </a:ln>
          </c:spPr>
          <c:dPt>
            <c:idx val="0"/>
            <c:bubble3D val="0"/>
            <c:spPr>
              <a:solidFill>
                <a:schemeClr val="accent1"/>
              </a:solidFill>
              <a:ln w="19050">
                <a:solidFill>
                  <a:schemeClr val="tx1"/>
                </a:solidFill>
              </a:ln>
              <a:effectLst/>
            </c:spPr>
            <c:extLst>
              <c:ext xmlns:c16="http://schemas.microsoft.com/office/drawing/2014/chart" uri="{C3380CC4-5D6E-409C-BE32-E72D297353CC}">
                <c16:uniqueId val="{00000001-0C87-4861-B28E-9002099563A6}"/>
              </c:ext>
            </c:extLst>
          </c:dPt>
          <c:dPt>
            <c:idx val="1"/>
            <c:bubble3D val="0"/>
            <c:spPr>
              <a:solidFill>
                <a:schemeClr val="accent2"/>
              </a:solidFill>
              <a:ln w="19050">
                <a:solidFill>
                  <a:schemeClr val="tx1"/>
                </a:solidFill>
              </a:ln>
              <a:effectLst/>
            </c:spPr>
            <c:extLst>
              <c:ext xmlns:c16="http://schemas.microsoft.com/office/drawing/2014/chart" uri="{C3380CC4-5D6E-409C-BE32-E72D297353CC}">
                <c16:uniqueId val="{00000003-0C87-4861-B28E-9002099563A6}"/>
              </c:ext>
            </c:extLst>
          </c:dPt>
          <c:dPt>
            <c:idx val="2"/>
            <c:bubble3D val="0"/>
            <c:spPr>
              <a:solidFill>
                <a:schemeClr val="accent3"/>
              </a:solidFill>
              <a:ln w="19050">
                <a:solidFill>
                  <a:schemeClr val="tx1"/>
                </a:solidFill>
              </a:ln>
              <a:effectLst/>
            </c:spPr>
            <c:extLst>
              <c:ext xmlns:c16="http://schemas.microsoft.com/office/drawing/2014/chart" uri="{C3380CC4-5D6E-409C-BE32-E72D297353CC}">
                <c16:uniqueId val="{00000000-78AC-481F-8E7C-3F77CC3FC2CD}"/>
              </c:ext>
            </c:extLst>
          </c:dPt>
          <c:dLbls>
            <c:numFmt formatCode="0.00%" sourceLinked="0"/>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nl-BE"/>
              </a:p>
            </c:txPr>
            <c:dLblPos val="inEnd"/>
            <c:showLegendKey val="0"/>
            <c:showVal val="1"/>
            <c:showCatName val="1"/>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Blad1!$A$2:$A$4</c:f>
              <c:strCache>
                <c:ptCount val="3"/>
                <c:pt idx="0">
                  <c:v>Ja</c:v>
                </c:pt>
                <c:pt idx="1">
                  <c:v>Nee</c:v>
                </c:pt>
                <c:pt idx="2">
                  <c:v>Weet ik niet</c:v>
                </c:pt>
              </c:strCache>
            </c:strRef>
          </c:cat>
          <c:val>
            <c:numRef>
              <c:f>Blad1!$B$2:$B$4</c:f>
              <c:numCache>
                <c:formatCode>General</c:formatCode>
                <c:ptCount val="3"/>
                <c:pt idx="0">
                  <c:v>1555</c:v>
                </c:pt>
                <c:pt idx="1">
                  <c:v>656</c:v>
                </c:pt>
                <c:pt idx="2">
                  <c:v>1753</c:v>
                </c:pt>
              </c:numCache>
            </c:numRef>
          </c:val>
          <c:extLst>
            <c:ext xmlns:c16="http://schemas.microsoft.com/office/drawing/2014/chart" uri="{C3380CC4-5D6E-409C-BE32-E72D297353CC}">
              <c16:uniqueId val="{00000000-3166-40FF-AB85-D1F53253E1CD}"/>
            </c:ext>
          </c:extLst>
        </c:ser>
        <c:dLbls>
          <c:showLegendKey val="0"/>
          <c:showVal val="0"/>
          <c:showCatName val="1"/>
          <c:showSerName val="0"/>
          <c:showPercent val="1"/>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nl-B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BE"/>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nl-BE"/>
        </a:p>
      </c:txPr>
    </c:title>
    <c:autoTitleDeleted val="0"/>
    <c:plotArea>
      <c:layout/>
      <c:pieChart>
        <c:varyColors val="1"/>
        <c:ser>
          <c:idx val="0"/>
          <c:order val="0"/>
          <c:tx>
            <c:strRef>
              <c:f>Blad1!$B$1</c:f>
              <c:strCache>
                <c:ptCount val="1"/>
                <c:pt idx="0">
                  <c:v>Secundair</c:v>
                </c:pt>
              </c:strCache>
            </c:strRef>
          </c:tx>
          <c:spPr>
            <a:ln>
              <a:solidFill>
                <a:schemeClr val="tx1"/>
              </a:solidFill>
            </a:ln>
          </c:spPr>
          <c:dPt>
            <c:idx val="0"/>
            <c:bubble3D val="0"/>
            <c:spPr>
              <a:solidFill>
                <a:schemeClr val="accent1"/>
              </a:solidFill>
              <a:ln w="19050">
                <a:solidFill>
                  <a:schemeClr val="tx1"/>
                </a:solidFill>
              </a:ln>
              <a:effectLst/>
            </c:spPr>
            <c:extLst>
              <c:ext xmlns:c16="http://schemas.microsoft.com/office/drawing/2014/chart" uri="{C3380CC4-5D6E-409C-BE32-E72D297353CC}">
                <c16:uniqueId val="{00000001-5396-4E3D-A8AF-D91ED74154A4}"/>
              </c:ext>
            </c:extLst>
          </c:dPt>
          <c:dPt>
            <c:idx val="1"/>
            <c:bubble3D val="0"/>
            <c:spPr>
              <a:solidFill>
                <a:schemeClr val="accent2"/>
              </a:solidFill>
              <a:ln w="19050">
                <a:solidFill>
                  <a:schemeClr val="tx1"/>
                </a:solidFill>
              </a:ln>
              <a:effectLst/>
            </c:spPr>
            <c:extLst>
              <c:ext xmlns:c16="http://schemas.microsoft.com/office/drawing/2014/chart" uri="{C3380CC4-5D6E-409C-BE32-E72D297353CC}">
                <c16:uniqueId val="{00000003-5396-4E3D-A8AF-D91ED74154A4}"/>
              </c:ext>
            </c:extLst>
          </c:dPt>
          <c:dPt>
            <c:idx val="2"/>
            <c:bubble3D val="0"/>
            <c:spPr>
              <a:solidFill>
                <a:schemeClr val="accent3"/>
              </a:solidFill>
              <a:ln w="19050">
                <a:solidFill>
                  <a:schemeClr val="tx1"/>
                </a:solidFill>
              </a:ln>
              <a:effectLst/>
            </c:spPr>
            <c:extLst>
              <c:ext xmlns:c16="http://schemas.microsoft.com/office/drawing/2014/chart" uri="{C3380CC4-5D6E-409C-BE32-E72D297353CC}">
                <c16:uniqueId val="{00000005-5396-4E3D-A8AF-D91ED74154A4}"/>
              </c:ext>
            </c:extLst>
          </c:dPt>
          <c:dLbls>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mn-lt"/>
                    <a:ea typeface="+mn-ea"/>
                    <a:cs typeface="+mn-cs"/>
                  </a:defRPr>
                </a:pPr>
                <a:endParaRPr lang="nl-BE"/>
              </a:p>
            </c:txPr>
            <c:dLblPos val="inEnd"/>
            <c:showLegendKey val="0"/>
            <c:showVal val="0"/>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Blad1!$A$2:$A$4</c:f>
              <c:strCache>
                <c:ptCount val="3"/>
                <c:pt idx="0">
                  <c:v>Ja</c:v>
                </c:pt>
                <c:pt idx="1">
                  <c:v>Nee</c:v>
                </c:pt>
                <c:pt idx="2">
                  <c:v>Weet ik niet</c:v>
                </c:pt>
              </c:strCache>
            </c:strRef>
          </c:cat>
          <c:val>
            <c:numRef>
              <c:f>Blad1!$B$2:$B$4</c:f>
              <c:numCache>
                <c:formatCode>General</c:formatCode>
                <c:ptCount val="3"/>
                <c:pt idx="0">
                  <c:v>1436</c:v>
                </c:pt>
                <c:pt idx="1">
                  <c:v>575</c:v>
                </c:pt>
                <c:pt idx="2">
                  <c:v>1461</c:v>
                </c:pt>
              </c:numCache>
            </c:numRef>
          </c:val>
          <c:extLst>
            <c:ext xmlns:c16="http://schemas.microsoft.com/office/drawing/2014/chart" uri="{C3380CC4-5D6E-409C-BE32-E72D297353CC}">
              <c16:uniqueId val="{00000000-4431-4D0B-8799-AFD12BFD7E35}"/>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nl-BE"/>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nl-BE"/>
        </a:p>
      </c:txPr>
    </c:title>
    <c:autoTitleDeleted val="0"/>
    <c:plotArea>
      <c:layout/>
      <c:pieChart>
        <c:varyColors val="1"/>
        <c:ser>
          <c:idx val="0"/>
          <c:order val="0"/>
          <c:tx>
            <c:strRef>
              <c:f>Blad1!$B$1</c:f>
              <c:strCache>
                <c:ptCount val="1"/>
                <c:pt idx="0">
                  <c:v>Basis</c:v>
                </c:pt>
              </c:strCache>
            </c:strRef>
          </c:tx>
          <c:spPr>
            <a:ln>
              <a:solidFill>
                <a:schemeClr val="tx1"/>
              </a:solidFill>
            </a:ln>
          </c:spPr>
          <c:dPt>
            <c:idx val="0"/>
            <c:bubble3D val="0"/>
            <c:spPr>
              <a:solidFill>
                <a:schemeClr val="accent1"/>
              </a:solidFill>
              <a:ln w="19050">
                <a:solidFill>
                  <a:schemeClr val="tx1"/>
                </a:solidFill>
              </a:ln>
              <a:effectLst/>
            </c:spPr>
            <c:extLst>
              <c:ext xmlns:c16="http://schemas.microsoft.com/office/drawing/2014/chart" uri="{C3380CC4-5D6E-409C-BE32-E72D297353CC}">
                <c16:uniqueId val="{00000000-CE20-46ED-802C-568CAB0EBF14}"/>
              </c:ext>
            </c:extLst>
          </c:dPt>
          <c:dPt>
            <c:idx val="1"/>
            <c:bubble3D val="0"/>
            <c:spPr>
              <a:solidFill>
                <a:schemeClr val="accent2"/>
              </a:solidFill>
              <a:ln w="19050">
                <a:solidFill>
                  <a:schemeClr val="tx1"/>
                </a:solidFill>
              </a:ln>
              <a:effectLst/>
            </c:spPr>
            <c:extLst>
              <c:ext xmlns:c16="http://schemas.microsoft.com/office/drawing/2014/chart" uri="{C3380CC4-5D6E-409C-BE32-E72D297353CC}">
                <c16:uniqueId val="{00000001-CE20-46ED-802C-568CAB0EBF14}"/>
              </c:ext>
            </c:extLst>
          </c:dPt>
          <c:dPt>
            <c:idx val="2"/>
            <c:bubble3D val="0"/>
            <c:spPr>
              <a:solidFill>
                <a:schemeClr val="accent3"/>
              </a:solidFill>
              <a:ln w="19050">
                <a:solidFill>
                  <a:schemeClr val="tx1"/>
                </a:solidFill>
              </a:ln>
              <a:effectLst/>
            </c:spPr>
            <c:extLst>
              <c:ext xmlns:c16="http://schemas.microsoft.com/office/drawing/2014/chart" uri="{C3380CC4-5D6E-409C-BE32-E72D297353CC}">
                <c16:uniqueId val="{00000002-CE20-46ED-802C-568CAB0EBF14}"/>
              </c:ext>
            </c:extLst>
          </c:dPt>
          <c:dLbls>
            <c:dLbl>
              <c:idx val="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nl-BE"/>
                </a:p>
              </c:txPr>
              <c:dLblPos val="inEnd"/>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0-CE20-46ED-802C-568CAB0EBF14}"/>
                </c:ext>
              </c:extLst>
            </c:dLbl>
            <c:dLbl>
              <c:idx val="1"/>
              <c:layout>
                <c:manualLayout>
                  <c:x val="-8.9770867789726344E-2"/>
                  <c:y val="-0.14420903595894358"/>
                </c:manualLayout>
              </c:layout>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chemeClr val="bg1"/>
                      </a:solidFill>
                      <a:latin typeface="+mn-lt"/>
                      <a:ea typeface="+mn-ea"/>
                      <a:cs typeface="+mn-cs"/>
                    </a:defRPr>
                  </a:pPr>
                  <a:endParaRPr lang="nl-BE"/>
                </a:p>
              </c:txPr>
              <c:dLblPos val="bestFit"/>
              <c:showLegendKey val="0"/>
              <c:showVal val="0"/>
              <c:showCatName val="0"/>
              <c:showSerName val="0"/>
              <c:showPercent val="1"/>
              <c:showBubbleSize val="0"/>
              <c:separator>
</c:separator>
              <c:extLst>
                <c:ext xmlns:c15="http://schemas.microsoft.com/office/drawing/2012/chart" uri="{CE6537A1-D6FC-4f65-9D91-7224C49458BB}">
                  <c15:layout>
                    <c:manualLayout>
                      <c:w val="0.38294488188976383"/>
                      <c:h val="0.22633396384111201"/>
                    </c:manualLayout>
                  </c15:layout>
                </c:ext>
                <c:ext xmlns:c16="http://schemas.microsoft.com/office/drawing/2014/chart" uri="{C3380CC4-5D6E-409C-BE32-E72D297353CC}">
                  <c16:uniqueId val="{00000001-CE20-46ED-802C-568CAB0EBF14}"/>
                </c:ext>
              </c:extLst>
            </c:dLbl>
            <c:dLbl>
              <c:idx val="2"/>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nl-BE"/>
                </a:p>
              </c:txPr>
              <c:dLblPos val="inEnd"/>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2-CE20-46ED-802C-568CAB0EBF1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nl-BE"/>
              </a:p>
            </c:txPr>
            <c:dLblPos val="inEnd"/>
            <c:showLegendKey val="0"/>
            <c:showVal val="0"/>
            <c:showCatName val="0"/>
            <c:showSerName val="0"/>
            <c:showPercent val="1"/>
            <c:showBubbleSize val="0"/>
            <c:separator>
</c:separator>
            <c:showLeaderLines val="1"/>
            <c:leaderLines>
              <c:spPr>
                <a:ln w="9525" cap="flat" cmpd="sng" algn="ctr">
                  <a:solidFill>
                    <a:schemeClr val="tx2"/>
                  </a:solidFill>
                  <a:round/>
                </a:ln>
                <a:effectLst/>
              </c:spPr>
            </c:leaderLines>
            <c:extLst>
              <c:ext xmlns:c15="http://schemas.microsoft.com/office/drawing/2012/chart" uri="{CE6537A1-D6FC-4f65-9D91-7224C49458BB}"/>
            </c:extLst>
          </c:dLbls>
          <c:cat>
            <c:strRef>
              <c:f>Blad1!$A$2:$A$4</c:f>
              <c:strCache>
                <c:ptCount val="3"/>
                <c:pt idx="0">
                  <c:v>Ja</c:v>
                </c:pt>
                <c:pt idx="1">
                  <c:v>Nee</c:v>
                </c:pt>
                <c:pt idx="2">
                  <c:v>Weet ik niet</c:v>
                </c:pt>
              </c:strCache>
            </c:strRef>
          </c:cat>
          <c:val>
            <c:numRef>
              <c:f>Blad1!$B$2:$B$4</c:f>
              <c:numCache>
                <c:formatCode>General</c:formatCode>
                <c:ptCount val="3"/>
                <c:pt idx="0">
                  <c:v>119</c:v>
                </c:pt>
                <c:pt idx="1">
                  <c:v>81</c:v>
                </c:pt>
                <c:pt idx="2">
                  <c:v>292</c:v>
                </c:pt>
              </c:numCache>
            </c:numRef>
          </c:val>
          <c:extLst>
            <c:ext xmlns:c16="http://schemas.microsoft.com/office/drawing/2014/chart" uri="{C3380CC4-5D6E-409C-BE32-E72D297353CC}">
              <c16:uniqueId val="{00000000-9C77-4D16-A187-19AC16C848FB}"/>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BE"/>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nl-BE"/>
        </a:p>
      </c:txPr>
    </c:title>
    <c:autoTitleDeleted val="0"/>
    <c:plotArea>
      <c:layout/>
      <c:pieChart>
        <c:varyColors val="1"/>
        <c:ser>
          <c:idx val="0"/>
          <c:order val="0"/>
          <c:tx>
            <c:strRef>
              <c:f>Blad1!$B$1</c:f>
              <c:strCache>
                <c:ptCount val="1"/>
                <c:pt idx="0">
                  <c:v>Totaal</c:v>
                </c:pt>
              </c:strCache>
            </c:strRef>
          </c:tx>
          <c:spPr>
            <a:ln>
              <a:solidFill>
                <a:schemeClr val="tx1"/>
              </a:solidFill>
            </a:ln>
          </c:spPr>
          <c:dPt>
            <c:idx val="0"/>
            <c:bubble3D val="0"/>
            <c:spPr>
              <a:solidFill>
                <a:schemeClr val="accent1"/>
              </a:solidFill>
              <a:ln w="19050">
                <a:solidFill>
                  <a:schemeClr val="tx1"/>
                </a:solidFill>
              </a:ln>
              <a:effectLst/>
            </c:spPr>
            <c:extLst>
              <c:ext xmlns:c16="http://schemas.microsoft.com/office/drawing/2014/chart" uri="{C3380CC4-5D6E-409C-BE32-E72D297353CC}">
                <c16:uniqueId val="{00000001-0B9B-43FB-BFEC-522CC0218E8F}"/>
              </c:ext>
            </c:extLst>
          </c:dPt>
          <c:dPt>
            <c:idx val="1"/>
            <c:bubble3D val="0"/>
            <c:spPr>
              <a:solidFill>
                <a:schemeClr val="accent2"/>
              </a:solidFill>
              <a:ln w="19050">
                <a:solidFill>
                  <a:schemeClr val="tx1"/>
                </a:solidFill>
              </a:ln>
              <a:effectLst/>
            </c:spPr>
            <c:extLst>
              <c:ext xmlns:c16="http://schemas.microsoft.com/office/drawing/2014/chart" uri="{C3380CC4-5D6E-409C-BE32-E72D297353CC}">
                <c16:uniqueId val="{00000003-0B9B-43FB-BFEC-522CC0218E8F}"/>
              </c:ext>
            </c:extLst>
          </c:dPt>
          <c:dPt>
            <c:idx val="2"/>
            <c:bubble3D val="0"/>
            <c:spPr>
              <a:solidFill>
                <a:schemeClr val="accent3"/>
              </a:solidFill>
              <a:ln w="19050">
                <a:solidFill>
                  <a:schemeClr val="tx1"/>
                </a:solidFill>
              </a:ln>
              <a:effectLst/>
            </c:spPr>
            <c:extLst>
              <c:ext xmlns:c16="http://schemas.microsoft.com/office/drawing/2014/chart" uri="{C3380CC4-5D6E-409C-BE32-E72D297353CC}">
                <c16:uniqueId val="{00000000-78AC-481F-8E7C-3F77CC3FC2CD}"/>
              </c:ext>
            </c:extLst>
          </c:dPt>
          <c:dLbls>
            <c:numFmt formatCode="0.00%" sourceLinked="0"/>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nl-BE"/>
              </a:p>
            </c:txPr>
            <c:dLblPos val="inEnd"/>
            <c:showLegendKey val="0"/>
            <c:showVal val="1"/>
            <c:showCatName val="1"/>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Blad1!$A$2:$A$4</c:f>
              <c:strCache>
                <c:ptCount val="3"/>
                <c:pt idx="0">
                  <c:v>Ja</c:v>
                </c:pt>
                <c:pt idx="1">
                  <c:v>Nee</c:v>
                </c:pt>
                <c:pt idx="2">
                  <c:v>Weet ik niet</c:v>
                </c:pt>
              </c:strCache>
            </c:strRef>
          </c:cat>
          <c:val>
            <c:numRef>
              <c:f>Blad1!$B$2:$B$4</c:f>
              <c:numCache>
                <c:formatCode>General</c:formatCode>
                <c:ptCount val="3"/>
                <c:pt idx="0">
                  <c:v>1041</c:v>
                </c:pt>
                <c:pt idx="1">
                  <c:v>447</c:v>
                </c:pt>
                <c:pt idx="2">
                  <c:v>2294</c:v>
                </c:pt>
              </c:numCache>
            </c:numRef>
          </c:val>
          <c:extLst>
            <c:ext xmlns:c16="http://schemas.microsoft.com/office/drawing/2014/chart" uri="{C3380CC4-5D6E-409C-BE32-E72D297353CC}">
              <c16:uniqueId val="{00000000-3166-40FF-AB85-D1F53253E1CD}"/>
            </c:ext>
          </c:extLst>
        </c:ser>
        <c:dLbls>
          <c:showLegendKey val="0"/>
          <c:showVal val="0"/>
          <c:showCatName val="1"/>
          <c:showSerName val="0"/>
          <c:showPercent val="1"/>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nl-B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BE"/>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nl-BE"/>
        </a:p>
      </c:txPr>
    </c:title>
    <c:autoTitleDeleted val="0"/>
    <c:plotArea>
      <c:layout/>
      <c:pieChart>
        <c:varyColors val="1"/>
        <c:ser>
          <c:idx val="0"/>
          <c:order val="0"/>
          <c:tx>
            <c:strRef>
              <c:f>Blad1!$B$1</c:f>
              <c:strCache>
                <c:ptCount val="1"/>
                <c:pt idx="0">
                  <c:v>Secundair</c:v>
                </c:pt>
              </c:strCache>
            </c:strRef>
          </c:tx>
          <c:spPr>
            <a:ln>
              <a:solidFill>
                <a:schemeClr val="tx1"/>
              </a:solidFill>
            </a:ln>
          </c:spPr>
          <c:dPt>
            <c:idx val="0"/>
            <c:bubble3D val="0"/>
            <c:spPr>
              <a:solidFill>
                <a:schemeClr val="accent1"/>
              </a:solidFill>
              <a:ln w="19050">
                <a:solidFill>
                  <a:schemeClr val="tx1"/>
                </a:solidFill>
              </a:ln>
              <a:effectLst/>
            </c:spPr>
            <c:extLst>
              <c:ext xmlns:c16="http://schemas.microsoft.com/office/drawing/2014/chart" uri="{C3380CC4-5D6E-409C-BE32-E72D297353CC}">
                <c16:uniqueId val="{00000001-11D6-4DDE-BF8E-FA64531C308E}"/>
              </c:ext>
            </c:extLst>
          </c:dPt>
          <c:dPt>
            <c:idx val="1"/>
            <c:bubble3D val="0"/>
            <c:spPr>
              <a:solidFill>
                <a:schemeClr val="accent2"/>
              </a:solidFill>
              <a:ln w="19050">
                <a:solidFill>
                  <a:schemeClr val="tx1"/>
                </a:solidFill>
              </a:ln>
              <a:effectLst/>
            </c:spPr>
            <c:extLst>
              <c:ext xmlns:c16="http://schemas.microsoft.com/office/drawing/2014/chart" uri="{C3380CC4-5D6E-409C-BE32-E72D297353CC}">
                <c16:uniqueId val="{00000003-11D6-4DDE-BF8E-FA64531C308E}"/>
              </c:ext>
            </c:extLst>
          </c:dPt>
          <c:dPt>
            <c:idx val="2"/>
            <c:bubble3D val="0"/>
            <c:spPr>
              <a:solidFill>
                <a:schemeClr val="accent3"/>
              </a:solidFill>
              <a:ln w="19050">
                <a:solidFill>
                  <a:schemeClr val="tx1"/>
                </a:solidFill>
              </a:ln>
              <a:effectLst/>
            </c:spPr>
            <c:extLst>
              <c:ext xmlns:c16="http://schemas.microsoft.com/office/drawing/2014/chart" uri="{C3380CC4-5D6E-409C-BE32-E72D297353CC}">
                <c16:uniqueId val="{00000005-11D6-4DDE-BF8E-FA64531C308E}"/>
              </c:ext>
            </c:extLst>
          </c:dPt>
          <c:dLbls>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mn-lt"/>
                    <a:ea typeface="+mn-ea"/>
                    <a:cs typeface="+mn-cs"/>
                  </a:defRPr>
                </a:pPr>
                <a:endParaRPr lang="nl-BE"/>
              </a:p>
            </c:txPr>
            <c:dLblPos val="inEnd"/>
            <c:showLegendKey val="0"/>
            <c:showVal val="0"/>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Blad1!$A$2:$A$4</c:f>
              <c:strCache>
                <c:ptCount val="3"/>
                <c:pt idx="0">
                  <c:v>Ja</c:v>
                </c:pt>
                <c:pt idx="1">
                  <c:v>Nee</c:v>
                </c:pt>
                <c:pt idx="2">
                  <c:v>Weet ik niet</c:v>
                </c:pt>
              </c:strCache>
            </c:strRef>
          </c:cat>
          <c:val>
            <c:numRef>
              <c:f>Blad1!$B$2:$B$4</c:f>
              <c:numCache>
                <c:formatCode>General</c:formatCode>
                <c:ptCount val="3"/>
                <c:pt idx="0">
                  <c:v>280</c:v>
                </c:pt>
                <c:pt idx="1">
                  <c:v>267</c:v>
                </c:pt>
                <c:pt idx="2">
                  <c:v>1049</c:v>
                </c:pt>
              </c:numCache>
            </c:numRef>
          </c:val>
          <c:extLst>
            <c:ext xmlns:c16="http://schemas.microsoft.com/office/drawing/2014/chart" uri="{C3380CC4-5D6E-409C-BE32-E72D297353CC}">
              <c16:uniqueId val="{00000000-4431-4D0B-8799-AFD12BFD7E35}"/>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nl-BE"/>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nl-BE"/>
        </a:p>
      </c:txPr>
    </c:title>
    <c:autoTitleDeleted val="0"/>
    <c:plotArea>
      <c:layout/>
      <c:pieChart>
        <c:varyColors val="1"/>
        <c:ser>
          <c:idx val="0"/>
          <c:order val="0"/>
          <c:tx>
            <c:strRef>
              <c:f>Blad1!$B$1</c:f>
              <c:strCache>
                <c:ptCount val="1"/>
                <c:pt idx="0">
                  <c:v>Basis</c:v>
                </c:pt>
              </c:strCache>
            </c:strRef>
          </c:tx>
          <c:spPr>
            <a:ln>
              <a:solidFill>
                <a:schemeClr val="tx1"/>
              </a:solidFill>
            </a:ln>
          </c:spPr>
          <c:dPt>
            <c:idx val="0"/>
            <c:bubble3D val="0"/>
            <c:spPr>
              <a:solidFill>
                <a:schemeClr val="accent1"/>
              </a:solidFill>
              <a:ln w="19050">
                <a:solidFill>
                  <a:schemeClr val="tx1"/>
                </a:solidFill>
              </a:ln>
              <a:effectLst/>
            </c:spPr>
            <c:extLst>
              <c:ext xmlns:c16="http://schemas.microsoft.com/office/drawing/2014/chart" uri="{C3380CC4-5D6E-409C-BE32-E72D297353CC}">
                <c16:uniqueId val="{00000000-CE20-46ED-802C-568CAB0EBF14}"/>
              </c:ext>
            </c:extLst>
          </c:dPt>
          <c:dPt>
            <c:idx val="1"/>
            <c:bubble3D val="0"/>
            <c:spPr>
              <a:solidFill>
                <a:schemeClr val="accent2"/>
              </a:solidFill>
              <a:ln w="19050">
                <a:solidFill>
                  <a:schemeClr val="tx1"/>
                </a:solidFill>
              </a:ln>
              <a:effectLst/>
            </c:spPr>
            <c:extLst>
              <c:ext xmlns:c16="http://schemas.microsoft.com/office/drawing/2014/chart" uri="{C3380CC4-5D6E-409C-BE32-E72D297353CC}">
                <c16:uniqueId val="{00000001-CE20-46ED-802C-568CAB0EBF14}"/>
              </c:ext>
            </c:extLst>
          </c:dPt>
          <c:dPt>
            <c:idx val="2"/>
            <c:bubble3D val="0"/>
            <c:spPr>
              <a:solidFill>
                <a:schemeClr val="accent3"/>
              </a:solidFill>
              <a:ln w="19050">
                <a:solidFill>
                  <a:schemeClr val="tx1"/>
                </a:solidFill>
              </a:ln>
              <a:effectLst/>
            </c:spPr>
            <c:extLst>
              <c:ext xmlns:c16="http://schemas.microsoft.com/office/drawing/2014/chart" uri="{C3380CC4-5D6E-409C-BE32-E72D297353CC}">
                <c16:uniqueId val="{00000002-CE20-46ED-802C-568CAB0EBF14}"/>
              </c:ext>
            </c:extLst>
          </c:dPt>
          <c:dLbls>
            <c:dLbl>
              <c:idx val="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nl-BE"/>
                </a:p>
              </c:txPr>
              <c:dLblPos val="inEnd"/>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0-CE20-46ED-802C-568CAB0EBF14}"/>
                </c:ext>
              </c:extLst>
            </c:dLbl>
            <c:dLbl>
              <c:idx val="1"/>
              <c:layout>
                <c:manualLayout>
                  <c:x val="-0.16736274775997839"/>
                  <c:y val="-9.1646725025293724E-2"/>
                </c:manualLayout>
              </c:layout>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chemeClr val="bg1"/>
                      </a:solidFill>
                      <a:latin typeface="+mn-lt"/>
                      <a:ea typeface="+mn-ea"/>
                      <a:cs typeface="+mn-cs"/>
                    </a:defRPr>
                  </a:pPr>
                  <a:endParaRPr lang="nl-BE"/>
                </a:p>
              </c:txPr>
              <c:dLblPos val="bestFit"/>
              <c:showLegendKey val="0"/>
              <c:showVal val="0"/>
              <c:showCatName val="0"/>
              <c:showSerName val="0"/>
              <c:showPercent val="1"/>
              <c:showBubbleSize val="0"/>
              <c:separator>
</c:separator>
              <c:extLst>
                <c:ext xmlns:c15="http://schemas.microsoft.com/office/drawing/2012/chart" uri="{CE6537A1-D6FC-4f65-9D91-7224C49458BB}">
                  <c15:layout>
                    <c:manualLayout>
                      <c:w val="0.24865490089600861"/>
                      <c:h val="0.22633396384111201"/>
                    </c:manualLayout>
                  </c15:layout>
                </c:ext>
                <c:ext xmlns:c16="http://schemas.microsoft.com/office/drawing/2014/chart" uri="{C3380CC4-5D6E-409C-BE32-E72D297353CC}">
                  <c16:uniqueId val="{00000001-CE20-46ED-802C-568CAB0EBF14}"/>
                </c:ext>
              </c:extLst>
            </c:dLbl>
            <c:dLbl>
              <c:idx val="2"/>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nl-BE"/>
                </a:p>
              </c:txPr>
              <c:dLblPos val="inEnd"/>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2-CE20-46ED-802C-568CAB0EBF1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nl-BE"/>
              </a:p>
            </c:txPr>
            <c:dLblPos val="inEnd"/>
            <c:showLegendKey val="0"/>
            <c:showVal val="0"/>
            <c:showCatName val="0"/>
            <c:showSerName val="0"/>
            <c:showPercent val="1"/>
            <c:showBubbleSize val="0"/>
            <c:separator>
</c:separator>
            <c:showLeaderLines val="1"/>
            <c:leaderLines>
              <c:spPr>
                <a:ln w="9525" cap="flat" cmpd="sng" algn="ctr">
                  <a:solidFill>
                    <a:schemeClr val="tx2"/>
                  </a:solidFill>
                  <a:round/>
                </a:ln>
                <a:effectLst/>
              </c:spPr>
            </c:leaderLines>
            <c:extLst>
              <c:ext xmlns:c15="http://schemas.microsoft.com/office/drawing/2012/chart" uri="{CE6537A1-D6FC-4f65-9D91-7224C49458BB}"/>
            </c:extLst>
          </c:dLbls>
          <c:cat>
            <c:strRef>
              <c:f>Blad1!$A$2:$A$4</c:f>
              <c:strCache>
                <c:ptCount val="3"/>
                <c:pt idx="0">
                  <c:v>Ja</c:v>
                </c:pt>
                <c:pt idx="1">
                  <c:v>Nee</c:v>
                </c:pt>
                <c:pt idx="2">
                  <c:v>Weet ik niet</c:v>
                </c:pt>
              </c:strCache>
            </c:strRef>
          </c:cat>
          <c:val>
            <c:numRef>
              <c:f>Blad1!$B$2:$B$4</c:f>
              <c:numCache>
                <c:formatCode>General</c:formatCode>
                <c:ptCount val="3"/>
                <c:pt idx="0">
                  <c:v>761</c:v>
                </c:pt>
                <c:pt idx="1">
                  <c:v>180</c:v>
                </c:pt>
                <c:pt idx="2">
                  <c:v>1245</c:v>
                </c:pt>
              </c:numCache>
            </c:numRef>
          </c:val>
          <c:extLst>
            <c:ext xmlns:c16="http://schemas.microsoft.com/office/drawing/2014/chart" uri="{C3380CC4-5D6E-409C-BE32-E72D297353CC}">
              <c16:uniqueId val="{00000000-9C77-4D16-A187-19AC16C848FB}"/>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B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image" Target="../media/image25.png"/></Relationships>
</file>

<file path=ppt/diagrams/_rels/data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image" Target="../media/image33.png"/></Relationships>
</file>

<file path=ppt/diagrams/_rels/drawing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image" Target="../media/image25.png"/></Relationships>
</file>

<file path=ppt/diagrams/_rels/drawing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image" Target="../media/image33.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506763-0676-4FEF-818D-76B6DEB9534A}" type="doc">
      <dgm:prSet loTypeId="urn:microsoft.com/office/officeart/2005/8/layout/bList2" loCatId="list" qsTypeId="urn:microsoft.com/office/officeart/2005/8/quickstyle/simple1" qsCatId="simple" csTypeId="urn:microsoft.com/office/officeart/2005/8/colors/accent1_2" csCatId="accent1" phldr="1"/>
      <dgm:spPr/>
    </dgm:pt>
    <dgm:pt modelId="{65397214-28E9-4316-AB79-090EBE72DD82}">
      <dgm:prSet phldrT="[Tekst]"/>
      <dgm:spPr/>
      <dgm:t>
        <a:bodyPr/>
        <a:lstStyle/>
        <a:p>
          <a:r>
            <a:rPr lang="nl-BE" dirty="0"/>
            <a:t>Sensibilisering van het schoolteam</a:t>
          </a:r>
        </a:p>
      </dgm:t>
    </dgm:pt>
    <dgm:pt modelId="{19D79609-9278-4CA6-8FC7-A7E81BAE7E87}" type="parTrans" cxnId="{3A53795A-EE59-47B0-9DA9-4774D7C35E76}">
      <dgm:prSet/>
      <dgm:spPr/>
      <dgm:t>
        <a:bodyPr/>
        <a:lstStyle/>
        <a:p>
          <a:endParaRPr lang="nl-BE"/>
        </a:p>
      </dgm:t>
    </dgm:pt>
    <dgm:pt modelId="{3E1A025B-6F04-448D-B7CD-99B5DE118E86}" type="sibTrans" cxnId="{3A53795A-EE59-47B0-9DA9-4774D7C35E76}">
      <dgm:prSet/>
      <dgm:spPr/>
      <dgm:t>
        <a:bodyPr/>
        <a:lstStyle/>
        <a:p>
          <a:endParaRPr lang="nl-BE"/>
        </a:p>
      </dgm:t>
    </dgm:pt>
    <dgm:pt modelId="{510AC721-1B63-4408-B3B9-19B76A7BB076}">
      <dgm:prSet phldrT="[Tekst]"/>
      <dgm:spPr/>
      <dgm:t>
        <a:bodyPr/>
        <a:lstStyle/>
        <a:p>
          <a:r>
            <a:rPr lang="nl-BE" dirty="0"/>
            <a:t>Uitwisseling en netwerken</a:t>
          </a:r>
        </a:p>
      </dgm:t>
    </dgm:pt>
    <dgm:pt modelId="{FD6ED6DD-7F1B-4974-9CC8-622415EAFB1F}" type="parTrans" cxnId="{5F5B00D0-C807-4257-8DD5-A0EEB57DE6AB}">
      <dgm:prSet/>
      <dgm:spPr/>
      <dgm:t>
        <a:bodyPr/>
        <a:lstStyle/>
        <a:p>
          <a:endParaRPr lang="nl-BE"/>
        </a:p>
      </dgm:t>
    </dgm:pt>
    <dgm:pt modelId="{6E5D12F7-C28B-4816-90CB-0A85A76D4DDA}" type="sibTrans" cxnId="{5F5B00D0-C807-4257-8DD5-A0EEB57DE6AB}">
      <dgm:prSet/>
      <dgm:spPr/>
      <dgm:t>
        <a:bodyPr/>
        <a:lstStyle/>
        <a:p>
          <a:endParaRPr lang="nl-BE"/>
        </a:p>
      </dgm:t>
    </dgm:pt>
    <dgm:pt modelId="{9A807323-457E-4190-94CF-264695B9EB7C}">
      <dgm:prSet phldrT="[Tekst]"/>
      <dgm:spPr/>
      <dgm:t>
        <a:bodyPr/>
        <a:lstStyle/>
        <a:p>
          <a:pPr algn="l"/>
          <a:r>
            <a:rPr lang="nl-BE" dirty="0"/>
            <a:t>Structureel beleid door de school: werkgroep</a:t>
          </a:r>
        </a:p>
      </dgm:t>
    </dgm:pt>
    <dgm:pt modelId="{D76E0A6A-53BD-4F50-B026-166E98B3C06C}" type="sibTrans" cxnId="{6FFA7492-026E-4A7A-BA49-55866B9669D7}">
      <dgm:prSet/>
      <dgm:spPr/>
      <dgm:t>
        <a:bodyPr/>
        <a:lstStyle/>
        <a:p>
          <a:endParaRPr lang="nl-BE"/>
        </a:p>
      </dgm:t>
    </dgm:pt>
    <dgm:pt modelId="{E0E791DF-3B17-46C4-BB74-60F945760768}" type="parTrans" cxnId="{6FFA7492-026E-4A7A-BA49-55866B9669D7}">
      <dgm:prSet/>
      <dgm:spPr/>
      <dgm:t>
        <a:bodyPr/>
        <a:lstStyle/>
        <a:p>
          <a:endParaRPr lang="nl-BE"/>
        </a:p>
      </dgm:t>
    </dgm:pt>
    <dgm:pt modelId="{21B0B870-962E-4B93-9DCF-EBF1D1FAFF90}" type="pres">
      <dgm:prSet presAssocID="{24506763-0676-4FEF-818D-76B6DEB9534A}" presName="diagram" presStyleCnt="0">
        <dgm:presLayoutVars>
          <dgm:dir/>
          <dgm:animLvl val="lvl"/>
          <dgm:resizeHandles val="exact"/>
        </dgm:presLayoutVars>
      </dgm:prSet>
      <dgm:spPr/>
    </dgm:pt>
    <dgm:pt modelId="{D3CAF40E-D961-4DB3-8003-F5ADFCFB85FD}" type="pres">
      <dgm:prSet presAssocID="{9A807323-457E-4190-94CF-264695B9EB7C}" presName="compNode" presStyleCnt="0"/>
      <dgm:spPr/>
    </dgm:pt>
    <dgm:pt modelId="{14CF2E3D-8E3C-44FA-B434-1A8EE1324105}" type="pres">
      <dgm:prSet presAssocID="{9A807323-457E-4190-94CF-264695B9EB7C}" presName="childRect" presStyleLbl="bgAcc1" presStyleIdx="0" presStyleCnt="3">
        <dgm:presLayoutVars>
          <dgm:bulletEnabled val="1"/>
        </dgm:presLayoutVars>
      </dgm:prSet>
      <dgm:spPr>
        <a:blipFill rotWithShape="0">
          <a:blip xmlns:r="http://schemas.openxmlformats.org/officeDocument/2006/relationships" r:embed="rId1" cstate="email">
            <a:extLst>
              <a:ext uri="{28A0092B-C50C-407E-A947-70E740481C1C}">
                <a14:useLocalDpi xmlns:a14="http://schemas.microsoft.com/office/drawing/2010/main"/>
              </a:ext>
            </a:extLst>
          </a:blip>
          <a:stretch>
            <a:fillRect/>
          </a:stretch>
        </a:blipFill>
      </dgm:spPr>
    </dgm:pt>
    <dgm:pt modelId="{116B4A80-8617-44DB-BCD0-8B065929F30B}" type="pres">
      <dgm:prSet presAssocID="{9A807323-457E-4190-94CF-264695B9EB7C}" presName="parentText" presStyleLbl="node1" presStyleIdx="0" presStyleCnt="0">
        <dgm:presLayoutVars>
          <dgm:chMax val="0"/>
          <dgm:bulletEnabled val="1"/>
        </dgm:presLayoutVars>
      </dgm:prSet>
      <dgm:spPr/>
    </dgm:pt>
    <dgm:pt modelId="{00866D97-9E3F-43F2-85B2-5FB4B7DD99CB}" type="pres">
      <dgm:prSet presAssocID="{9A807323-457E-4190-94CF-264695B9EB7C}" presName="parentRect" presStyleLbl="alignNode1" presStyleIdx="0" presStyleCnt="3" custScaleY="151221" custLinFactNeighborX="286" custLinFactNeighborY="22078"/>
      <dgm:spPr/>
    </dgm:pt>
    <dgm:pt modelId="{9401B77B-5E44-48ED-8E79-C5344C6E3CD2}" type="pres">
      <dgm:prSet presAssocID="{9A807323-457E-4190-94CF-264695B9EB7C}" presName="adorn" presStyleLbl="fgAccFollowNode1" presStyleIdx="0" presStyleCnt="3"/>
      <dgm:spPr>
        <a:noFill/>
        <a:ln>
          <a:noFill/>
        </a:ln>
      </dgm:spPr>
    </dgm:pt>
    <dgm:pt modelId="{846E78B9-F415-4877-A6B4-CA289F0310D7}" type="pres">
      <dgm:prSet presAssocID="{D76E0A6A-53BD-4F50-B026-166E98B3C06C}" presName="sibTrans" presStyleLbl="sibTrans2D1" presStyleIdx="0" presStyleCnt="0"/>
      <dgm:spPr/>
    </dgm:pt>
    <dgm:pt modelId="{681429C2-C153-4D38-AC4E-FA288F992DF3}" type="pres">
      <dgm:prSet presAssocID="{65397214-28E9-4316-AB79-090EBE72DD82}" presName="compNode" presStyleCnt="0"/>
      <dgm:spPr/>
    </dgm:pt>
    <dgm:pt modelId="{F0B383AB-3970-4A4D-A82E-C442CF962183}" type="pres">
      <dgm:prSet presAssocID="{65397214-28E9-4316-AB79-090EBE72DD82}" presName="childRect" presStyleLbl="bgAcc1" presStyleIdx="1" presStyleCnt="3">
        <dgm:presLayoutVars>
          <dgm:bulletEnabled val="1"/>
        </dgm:presLayoutVars>
      </dgm:prSet>
      <dgm:spPr>
        <a:blipFill rotWithShape="0">
          <a:blip xmlns:r="http://schemas.openxmlformats.org/officeDocument/2006/relationships" r:embed="rId2" cstate="email">
            <a:extLst>
              <a:ext uri="{28A0092B-C50C-407E-A947-70E740481C1C}">
                <a14:useLocalDpi xmlns:a14="http://schemas.microsoft.com/office/drawing/2010/main"/>
              </a:ext>
            </a:extLst>
          </a:blip>
          <a:stretch>
            <a:fillRect/>
          </a:stretch>
        </a:blipFill>
      </dgm:spPr>
    </dgm:pt>
    <dgm:pt modelId="{11759611-D628-4C63-BEDA-F3C145BE1CAA}" type="pres">
      <dgm:prSet presAssocID="{65397214-28E9-4316-AB79-090EBE72DD82}" presName="parentText" presStyleLbl="node1" presStyleIdx="0" presStyleCnt="0">
        <dgm:presLayoutVars>
          <dgm:chMax val="0"/>
          <dgm:bulletEnabled val="1"/>
        </dgm:presLayoutVars>
      </dgm:prSet>
      <dgm:spPr/>
    </dgm:pt>
    <dgm:pt modelId="{B05E83E6-7C5F-4348-A566-4847B9B6628C}" type="pres">
      <dgm:prSet presAssocID="{65397214-28E9-4316-AB79-090EBE72DD82}" presName="parentRect" presStyleLbl="alignNode1" presStyleIdx="1" presStyleCnt="3" custScaleY="148252" custLinFactNeighborX="-639" custLinFactNeighborY="20594"/>
      <dgm:spPr/>
    </dgm:pt>
    <dgm:pt modelId="{09398E14-D0F7-4E7B-B760-04C6887C0645}" type="pres">
      <dgm:prSet presAssocID="{65397214-28E9-4316-AB79-090EBE72DD82}" presName="adorn" presStyleLbl="fgAccFollowNode1" presStyleIdx="1" presStyleCnt="3"/>
      <dgm:spPr>
        <a:noFill/>
        <a:ln>
          <a:noFill/>
        </a:ln>
      </dgm:spPr>
    </dgm:pt>
    <dgm:pt modelId="{04966502-D820-4D7C-910A-8AC96295E75B}" type="pres">
      <dgm:prSet presAssocID="{3E1A025B-6F04-448D-B7CD-99B5DE118E86}" presName="sibTrans" presStyleLbl="sibTrans2D1" presStyleIdx="0" presStyleCnt="0"/>
      <dgm:spPr/>
    </dgm:pt>
    <dgm:pt modelId="{6B93F049-16BE-4A1B-AFAD-77B8E70DB401}" type="pres">
      <dgm:prSet presAssocID="{510AC721-1B63-4408-B3B9-19B76A7BB076}" presName="compNode" presStyleCnt="0"/>
      <dgm:spPr/>
    </dgm:pt>
    <dgm:pt modelId="{B2B83573-9C2F-4A30-93A2-7CCD177A2F24}" type="pres">
      <dgm:prSet presAssocID="{510AC721-1B63-4408-B3B9-19B76A7BB076}" presName="childRect" presStyleLbl="bgAcc1" presStyleIdx="2" presStyleCnt="3">
        <dgm:presLayoutVars>
          <dgm:bulletEnabled val="1"/>
        </dgm:presLayoutVars>
      </dgm:prSet>
      <dgm:spPr>
        <a:blipFill rotWithShape="0">
          <a:blip xmlns:r="http://schemas.openxmlformats.org/officeDocument/2006/relationships" r:embed="rId3" cstate="email">
            <a:extLst>
              <a:ext uri="{28A0092B-C50C-407E-A947-70E740481C1C}">
                <a14:useLocalDpi xmlns:a14="http://schemas.microsoft.com/office/drawing/2010/main"/>
              </a:ext>
            </a:extLst>
          </a:blip>
          <a:stretch>
            <a:fillRect/>
          </a:stretch>
        </a:blipFill>
      </dgm:spPr>
    </dgm:pt>
    <dgm:pt modelId="{329B4BF3-B313-47C5-8C00-A7FDF5BB3655}" type="pres">
      <dgm:prSet presAssocID="{510AC721-1B63-4408-B3B9-19B76A7BB076}" presName="parentText" presStyleLbl="node1" presStyleIdx="0" presStyleCnt="0">
        <dgm:presLayoutVars>
          <dgm:chMax val="0"/>
          <dgm:bulletEnabled val="1"/>
        </dgm:presLayoutVars>
      </dgm:prSet>
      <dgm:spPr/>
    </dgm:pt>
    <dgm:pt modelId="{9508B2BD-4DAE-4F2B-96D8-EDAEFBE13C93}" type="pres">
      <dgm:prSet presAssocID="{510AC721-1B63-4408-B3B9-19B76A7BB076}" presName="parentRect" presStyleLbl="alignNode1" presStyleIdx="2" presStyleCnt="3" custScaleY="151220" custLinFactNeighborX="266" custLinFactNeighborY="13884"/>
      <dgm:spPr/>
    </dgm:pt>
    <dgm:pt modelId="{EE760238-35FE-47BA-B1C6-88DEFFE72A49}" type="pres">
      <dgm:prSet presAssocID="{510AC721-1B63-4408-B3B9-19B76A7BB076}" presName="adorn" presStyleLbl="fgAccFollowNode1" presStyleIdx="2" presStyleCnt="3"/>
      <dgm:spPr>
        <a:noFill/>
        <a:ln>
          <a:noFill/>
        </a:ln>
      </dgm:spPr>
    </dgm:pt>
  </dgm:ptLst>
  <dgm:cxnLst>
    <dgm:cxn modelId="{6FFA7C03-23D2-4FF3-84A8-7727CF59F394}" type="presOf" srcId="{510AC721-1B63-4408-B3B9-19B76A7BB076}" destId="{329B4BF3-B313-47C5-8C00-A7FDF5BB3655}" srcOrd="0" destOrd="0" presId="urn:microsoft.com/office/officeart/2005/8/layout/bList2"/>
    <dgm:cxn modelId="{180ECC2B-5494-492E-864E-C5663558FAC2}" type="presOf" srcId="{510AC721-1B63-4408-B3B9-19B76A7BB076}" destId="{9508B2BD-4DAE-4F2B-96D8-EDAEFBE13C93}" srcOrd="1" destOrd="0" presId="urn:microsoft.com/office/officeart/2005/8/layout/bList2"/>
    <dgm:cxn modelId="{D2640633-CD7C-4F1E-B2CE-2E0826DB1F1F}" type="presOf" srcId="{9A807323-457E-4190-94CF-264695B9EB7C}" destId="{116B4A80-8617-44DB-BCD0-8B065929F30B}" srcOrd="0" destOrd="0" presId="urn:microsoft.com/office/officeart/2005/8/layout/bList2"/>
    <dgm:cxn modelId="{BAB01839-2615-44A5-9275-3095CBE0880F}" type="presOf" srcId="{9A807323-457E-4190-94CF-264695B9EB7C}" destId="{00866D97-9E3F-43F2-85B2-5FB4B7DD99CB}" srcOrd="1" destOrd="0" presId="urn:microsoft.com/office/officeart/2005/8/layout/bList2"/>
    <dgm:cxn modelId="{B844BC6C-A4E1-491D-887B-17A1FF27BD08}" type="presOf" srcId="{D76E0A6A-53BD-4F50-B026-166E98B3C06C}" destId="{846E78B9-F415-4877-A6B4-CA289F0310D7}" srcOrd="0" destOrd="0" presId="urn:microsoft.com/office/officeart/2005/8/layout/bList2"/>
    <dgm:cxn modelId="{3A53795A-EE59-47B0-9DA9-4774D7C35E76}" srcId="{24506763-0676-4FEF-818D-76B6DEB9534A}" destId="{65397214-28E9-4316-AB79-090EBE72DD82}" srcOrd="1" destOrd="0" parTransId="{19D79609-9278-4CA6-8FC7-A7E81BAE7E87}" sibTransId="{3E1A025B-6F04-448D-B7CD-99B5DE118E86}"/>
    <dgm:cxn modelId="{6FFA7492-026E-4A7A-BA49-55866B9669D7}" srcId="{24506763-0676-4FEF-818D-76B6DEB9534A}" destId="{9A807323-457E-4190-94CF-264695B9EB7C}" srcOrd="0" destOrd="0" parTransId="{E0E791DF-3B17-46C4-BB74-60F945760768}" sibTransId="{D76E0A6A-53BD-4F50-B026-166E98B3C06C}"/>
    <dgm:cxn modelId="{DC9F9C9B-538F-4B89-AEED-FC21766A2B30}" type="presOf" srcId="{3E1A025B-6F04-448D-B7CD-99B5DE118E86}" destId="{04966502-D820-4D7C-910A-8AC96295E75B}" srcOrd="0" destOrd="0" presId="urn:microsoft.com/office/officeart/2005/8/layout/bList2"/>
    <dgm:cxn modelId="{240DA2A3-8FEA-4050-B82B-052550B9394D}" type="presOf" srcId="{65397214-28E9-4316-AB79-090EBE72DD82}" destId="{11759611-D628-4C63-BEDA-F3C145BE1CAA}" srcOrd="0" destOrd="0" presId="urn:microsoft.com/office/officeart/2005/8/layout/bList2"/>
    <dgm:cxn modelId="{A4A2E4AD-15D6-4EA8-B25A-EE45007A81AA}" type="presOf" srcId="{65397214-28E9-4316-AB79-090EBE72DD82}" destId="{B05E83E6-7C5F-4348-A566-4847B9B6628C}" srcOrd="1" destOrd="0" presId="urn:microsoft.com/office/officeart/2005/8/layout/bList2"/>
    <dgm:cxn modelId="{EAA0A0B3-DBB0-49FD-BAB6-B7AEB52FE918}" type="presOf" srcId="{24506763-0676-4FEF-818D-76B6DEB9534A}" destId="{21B0B870-962E-4B93-9DCF-EBF1D1FAFF90}" srcOrd="0" destOrd="0" presId="urn:microsoft.com/office/officeart/2005/8/layout/bList2"/>
    <dgm:cxn modelId="{5F5B00D0-C807-4257-8DD5-A0EEB57DE6AB}" srcId="{24506763-0676-4FEF-818D-76B6DEB9534A}" destId="{510AC721-1B63-4408-B3B9-19B76A7BB076}" srcOrd="2" destOrd="0" parTransId="{FD6ED6DD-7F1B-4974-9CC8-622415EAFB1F}" sibTransId="{6E5D12F7-C28B-4816-90CB-0A85A76D4DDA}"/>
    <dgm:cxn modelId="{18F0B025-182F-418A-AC8E-1A04E56B2A82}" type="presParOf" srcId="{21B0B870-962E-4B93-9DCF-EBF1D1FAFF90}" destId="{D3CAF40E-D961-4DB3-8003-F5ADFCFB85FD}" srcOrd="0" destOrd="0" presId="urn:microsoft.com/office/officeart/2005/8/layout/bList2"/>
    <dgm:cxn modelId="{474E218D-8C64-4367-863E-97D4E260F033}" type="presParOf" srcId="{D3CAF40E-D961-4DB3-8003-F5ADFCFB85FD}" destId="{14CF2E3D-8E3C-44FA-B434-1A8EE1324105}" srcOrd="0" destOrd="0" presId="urn:microsoft.com/office/officeart/2005/8/layout/bList2"/>
    <dgm:cxn modelId="{A3191700-23A4-4F7C-ADDD-37DDF40C665A}" type="presParOf" srcId="{D3CAF40E-D961-4DB3-8003-F5ADFCFB85FD}" destId="{116B4A80-8617-44DB-BCD0-8B065929F30B}" srcOrd="1" destOrd="0" presId="urn:microsoft.com/office/officeart/2005/8/layout/bList2"/>
    <dgm:cxn modelId="{63ADBE0C-5962-4434-9684-5465C1F61478}" type="presParOf" srcId="{D3CAF40E-D961-4DB3-8003-F5ADFCFB85FD}" destId="{00866D97-9E3F-43F2-85B2-5FB4B7DD99CB}" srcOrd="2" destOrd="0" presId="urn:microsoft.com/office/officeart/2005/8/layout/bList2"/>
    <dgm:cxn modelId="{D353D82C-F0E6-4B52-8FF7-5F38B8ACF7AD}" type="presParOf" srcId="{D3CAF40E-D961-4DB3-8003-F5ADFCFB85FD}" destId="{9401B77B-5E44-48ED-8E79-C5344C6E3CD2}" srcOrd="3" destOrd="0" presId="urn:microsoft.com/office/officeart/2005/8/layout/bList2"/>
    <dgm:cxn modelId="{7B158D07-0F48-42C0-A7B8-1D68023D7659}" type="presParOf" srcId="{21B0B870-962E-4B93-9DCF-EBF1D1FAFF90}" destId="{846E78B9-F415-4877-A6B4-CA289F0310D7}" srcOrd="1" destOrd="0" presId="urn:microsoft.com/office/officeart/2005/8/layout/bList2"/>
    <dgm:cxn modelId="{8B766A6C-4BB1-4B84-B229-077C1D51C407}" type="presParOf" srcId="{21B0B870-962E-4B93-9DCF-EBF1D1FAFF90}" destId="{681429C2-C153-4D38-AC4E-FA288F992DF3}" srcOrd="2" destOrd="0" presId="urn:microsoft.com/office/officeart/2005/8/layout/bList2"/>
    <dgm:cxn modelId="{36025375-7A8E-4BD0-8811-58B5E8FDD621}" type="presParOf" srcId="{681429C2-C153-4D38-AC4E-FA288F992DF3}" destId="{F0B383AB-3970-4A4D-A82E-C442CF962183}" srcOrd="0" destOrd="0" presId="urn:microsoft.com/office/officeart/2005/8/layout/bList2"/>
    <dgm:cxn modelId="{1ADED305-5508-40C0-B52A-9A65DEBD3089}" type="presParOf" srcId="{681429C2-C153-4D38-AC4E-FA288F992DF3}" destId="{11759611-D628-4C63-BEDA-F3C145BE1CAA}" srcOrd="1" destOrd="0" presId="urn:microsoft.com/office/officeart/2005/8/layout/bList2"/>
    <dgm:cxn modelId="{F6B6E536-DECE-408D-95B0-4B9F302D6689}" type="presParOf" srcId="{681429C2-C153-4D38-AC4E-FA288F992DF3}" destId="{B05E83E6-7C5F-4348-A566-4847B9B6628C}" srcOrd="2" destOrd="0" presId="urn:microsoft.com/office/officeart/2005/8/layout/bList2"/>
    <dgm:cxn modelId="{8C5A705A-A901-4AD2-8AF9-2FE04C612E22}" type="presParOf" srcId="{681429C2-C153-4D38-AC4E-FA288F992DF3}" destId="{09398E14-D0F7-4E7B-B760-04C6887C0645}" srcOrd="3" destOrd="0" presId="urn:microsoft.com/office/officeart/2005/8/layout/bList2"/>
    <dgm:cxn modelId="{6F152402-68AE-4983-A77B-46162CF1989C}" type="presParOf" srcId="{21B0B870-962E-4B93-9DCF-EBF1D1FAFF90}" destId="{04966502-D820-4D7C-910A-8AC96295E75B}" srcOrd="3" destOrd="0" presId="urn:microsoft.com/office/officeart/2005/8/layout/bList2"/>
    <dgm:cxn modelId="{A5279062-6BC4-4845-8791-BA0AB33D57B4}" type="presParOf" srcId="{21B0B870-962E-4B93-9DCF-EBF1D1FAFF90}" destId="{6B93F049-16BE-4A1B-AFAD-77B8E70DB401}" srcOrd="4" destOrd="0" presId="urn:microsoft.com/office/officeart/2005/8/layout/bList2"/>
    <dgm:cxn modelId="{47DADE48-55D2-40C9-AD8F-CB72A686499F}" type="presParOf" srcId="{6B93F049-16BE-4A1B-AFAD-77B8E70DB401}" destId="{B2B83573-9C2F-4A30-93A2-7CCD177A2F24}" srcOrd="0" destOrd="0" presId="urn:microsoft.com/office/officeart/2005/8/layout/bList2"/>
    <dgm:cxn modelId="{E2931FB7-B4BF-4D85-8641-5FA219E5FDEF}" type="presParOf" srcId="{6B93F049-16BE-4A1B-AFAD-77B8E70DB401}" destId="{329B4BF3-B313-47C5-8C00-A7FDF5BB3655}" srcOrd="1" destOrd="0" presId="urn:microsoft.com/office/officeart/2005/8/layout/bList2"/>
    <dgm:cxn modelId="{83411743-FC25-4977-9A62-4A8FE8401BB5}" type="presParOf" srcId="{6B93F049-16BE-4A1B-AFAD-77B8E70DB401}" destId="{9508B2BD-4DAE-4F2B-96D8-EDAEFBE13C93}" srcOrd="2" destOrd="0" presId="urn:microsoft.com/office/officeart/2005/8/layout/bList2"/>
    <dgm:cxn modelId="{38BA3959-5B51-4B0E-A786-3BD4A8429446}" type="presParOf" srcId="{6B93F049-16BE-4A1B-AFAD-77B8E70DB401}" destId="{EE760238-35FE-47BA-B1C6-88DEFFE72A49}" srcOrd="3" destOrd="0" presId="urn:microsoft.com/office/officeart/2005/8/layout/b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5CF213D-1DF3-4F78-B91F-EFC1E7D8857D}"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nl-BE"/>
        </a:p>
      </dgm:t>
    </dgm:pt>
    <dgm:pt modelId="{977A9607-1A18-4AF2-97D8-99703C438520}">
      <dgm:prSet phldrT="[Tekst]"/>
      <dgm:spPr/>
      <dgm:t>
        <a:bodyPr/>
        <a:lstStyle/>
        <a:p>
          <a:r>
            <a:rPr lang="nl-BE" dirty="0"/>
            <a:t>Intakegesprek</a:t>
          </a:r>
        </a:p>
      </dgm:t>
    </dgm:pt>
    <dgm:pt modelId="{670F89F3-29EA-458E-B9CA-8DDFC63988CE}" type="parTrans" cxnId="{AD585458-A2C7-4BB1-BDF0-1B883F41E040}">
      <dgm:prSet/>
      <dgm:spPr/>
      <dgm:t>
        <a:bodyPr/>
        <a:lstStyle/>
        <a:p>
          <a:endParaRPr lang="nl-BE"/>
        </a:p>
      </dgm:t>
    </dgm:pt>
    <dgm:pt modelId="{6DEBF909-F307-40C2-B2FD-DA907DCB38B0}" type="sibTrans" cxnId="{AD585458-A2C7-4BB1-BDF0-1B883F41E040}">
      <dgm:prSet/>
      <dgm:spPr/>
      <dgm:t>
        <a:bodyPr/>
        <a:lstStyle/>
        <a:p>
          <a:endParaRPr lang="nl-BE"/>
        </a:p>
      </dgm:t>
    </dgm:pt>
    <dgm:pt modelId="{FC6DEBC9-6A54-4B8E-8E4B-00225E7F973F}">
      <dgm:prSet phldrT="[Tekst]"/>
      <dgm:spPr/>
      <dgm:t>
        <a:bodyPr/>
        <a:lstStyle/>
        <a:p>
          <a:r>
            <a:rPr lang="nl-BE" dirty="0"/>
            <a:t>Werkgroep 1</a:t>
          </a:r>
        </a:p>
      </dgm:t>
    </dgm:pt>
    <dgm:pt modelId="{4ECC71E3-A2D9-4D68-A261-872569DDF3BD}" type="parTrans" cxnId="{6A9E6ABC-1513-44CE-BFB4-FEE5523DB6B0}">
      <dgm:prSet/>
      <dgm:spPr/>
      <dgm:t>
        <a:bodyPr/>
        <a:lstStyle/>
        <a:p>
          <a:endParaRPr lang="nl-BE"/>
        </a:p>
      </dgm:t>
    </dgm:pt>
    <dgm:pt modelId="{59E7BF85-3898-44B0-8E6E-41746964AAB2}" type="sibTrans" cxnId="{6A9E6ABC-1513-44CE-BFB4-FEE5523DB6B0}">
      <dgm:prSet/>
      <dgm:spPr/>
      <dgm:t>
        <a:bodyPr/>
        <a:lstStyle/>
        <a:p>
          <a:endParaRPr lang="nl-BE"/>
        </a:p>
      </dgm:t>
    </dgm:pt>
    <dgm:pt modelId="{FA1E2D60-7B4E-4D27-A25F-187BF2CA48BB}">
      <dgm:prSet phldrT="[Tekst]"/>
      <dgm:spPr>
        <a:solidFill>
          <a:schemeClr val="accent3">
            <a:lumMod val="25000"/>
          </a:schemeClr>
        </a:solidFill>
      </dgm:spPr>
      <dgm:t>
        <a:bodyPr/>
        <a:lstStyle/>
        <a:p>
          <a:r>
            <a:rPr lang="nl-BE" dirty="0"/>
            <a:t>Lancering</a:t>
          </a:r>
        </a:p>
      </dgm:t>
    </dgm:pt>
    <dgm:pt modelId="{3454E6E6-BADE-4A0A-8781-D993529CBD8E}" type="parTrans" cxnId="{6CA77C5C-3AC2-4837-82A9-91523322BAB1}">
      <dgm:prSet/>
      <dgm:spPr/>
      <dgm:t>
        <a:bodyPr/>
        <a:lstStyle/>
        <a:p>
          <a:endParaRPr lang="nl-BE"/>
        </a:p>
      </dgm:t>
    </dgm:pt>
    <dgm:pt modelId="{F46C3985-D880-4DBD-92C5-0B1E3D7B3FA5}" type="sibTrans" cxnId="{6CA77C5C-3AC2-4837-82A9-91523322BAB1}">
      <dgm:prSet/>
      <dgm:spPr/>
      <dgm:t>
        <a:bodyPr/>
        <a:lstStyle/>
        <a:p>
          <a:endParaRPr lang="nl-BE"/>
        </a:p>
      </dgm:t>
    </dgm:pt>
    <dgm:pt modelId="{B827FC36-9F49-40CC-A222-8EDFBD7C385A}">
      <dgm:prSet phldrT="[Tekst]"/>
      <dgm:spPr>
        <a:solidFill>
          <a:schemeClr val="accent3">
            <a:lumMod val="25000"/>
          </a:schemeClr>
        </a:solidFill>
      </dgm:spPr>
      <dgm:t>
        <a:bodyPr/>
        <a:lstStyle/>
        <a:p>
          <a:r>
            <a:rPr lang="nl-BE" dirty="0"/>
            <a:t>Pedagogische studiedag</a:t>
          </a:r>
        </a:p>
      </dgm:t>
    </dgm:pt>
    <dgm:pt modelId="{C70352C7-AC66-4F42-B7AD-70C025DACA63}" type="parTrans" cxnId="{AD77697B-FB62-4F11-B624-540C6F0BDA5E}">
      <dgm:prSet/>
      <dgm:spPr/>
      <dgm:t>
        <a:bodyPr/>
        <a:lstStyle/>
        <a:p>
          <a:endParaRPr lang="nl-BE"/>
        </a:p>
      </dgm:t>
    </dgm:pt>
    <dgm:pt modelId="{A0F53491-F321-4F3E-8967-5E55244BA6F7}" type="sibTrans" cxnId="{AD77697B-FB62-4F11-B624-540C6F0BDA5E}">
      <dgm:prSet/>
      <dgm:spPr/>
      <dgm:t>
        <a:bodyPr/>
        <a:lstStyle/>
        <a:p>
          <a:endParaRPr lang="nl-BE"/>
        </a:p>
      </dgm:t>
    </dgm:pt>
    <dgm:pt modelId="{0AE45FCF-E921-4544-A041-092B100FE226}">
      <dgm:prSet phldrT="[Tekst]"/>
      <dgm:spPr/>
      <dgm:t>
        <a:bodyPr/>
        <a:lstStyle/>
        <a:p>
          <a:r>
            <a:rPr lang="nl-BE" dirty="0"/>
            <a:t>Werkgroep 2</a:t>
          </a:r>
        </a:p>
      </dgm:t>
    </dgm:pt>
    <dgm:pt modelId="{5ECF4F44-1238-4A8F-82B0-6A5444948D47}" type="parTrans" cxnId="{B2FBD20C-C419-4757-AC68-0132CEF7FE99}">
      <dgm:prSet/>
      <dgm:spPr/>
      <dgm:t>
        <a:bodyPr/>
        <a:lstStyle/>
        <a:p>
          <a:endParaRPr lang="nl-BE"/>
        </a:p>
      </dgm:t>
    </dgm:pt>
    <dgm:pt modelId="{01D7CE12-E132-420F-92BF-0211CBF6078A}" type="sibTrans" cxnId="{B2FBD20C-C419-4757-AC68-0132CEF7FE99}">
      <dgm:prSet/>
      <dgm:spPr/>
      <dgm:t>
        <a:bodyPr/>
        <a:lstStyle/>
        <a:p>
          <a:endParaRPr lang="nl-BE"/>
        </a:p>
      </dgm:t>
    </dgm:pt>
    <dgm:pt modelId="{681AE714-5D22-4661-9053-10EA3B7D6801}">
      <dgm:prSet phldrT="[Tekst]"/>
      <dgm:spPr/>
      <dgm:t>
        <a:bodyPr/>
        <a:lstStyle/>
        <a:p>
          <a:r>
            <a:rPr lang="nl-BE" dirty="0"/>
            <a:t>Open venstermoment</a:t>
          </a:r>
        </a:p>
      </dgm:t>
    </dgm:pt>
    <dgm:pt modelId="{FC3B97B7-3D03-4D57-B97E-025854B97A45}" type="parTrans" cxnId="{7BA0E3CF-E9F2-4D05-A765-89A7D7083ED9}">
      <dgm:prSet/>
      <dgm:spPr/>
      <dgm:t>
        <a:bodyPr/>
        <a:lstStyle/>
        <a:p>
          <a:endParaRPr lang="nl-BE"/>
        </a:p>
      </dgm:t>
    </dgm:pt>
    <dgm:pt modelId="{52303124-5ED6-4487-94BD-C4766625F3F0}" type="sibTrans" cxnId="{7BA0E3CF-E9F2-4D05-A765-89A7D7083ED9}">
      <dgm:prSet/>
      <dgm:spPr/>
      <dgm:t>
        <a:bodyPr/>
        <a:lstStyle/>
        <a:p>
          <a:endParaRPr lang="nl-BE"/>
        </a:p>
      </dgm:t>
    </dgm:pt>
    <dgm:pt modelId="{E11E0432-9DFF-4FAC-9D9B-5D195AD0E250}">
      <dgm:prSet phldrT="[Tekst]"/>
      <dgm:spPr/>
      <dgm:t>
        <a:bodyPr/>
        <a:lstStyle/>
        <a:p>
          <a:r>
            <a:rPr lang="nl-BE" dirty="0"/>
            <a:t>Terugkommoment </a:t>
          </a:r>
        </a:p>
      </dgm:t>
    </dgm:pt>
    <dgm:pt modelId="{CF05B7B6-0743-414A-AC6D-E3B0CD1D3C57}" type="parTrans" cxnId="{EE7740AC-865D-412F-901B-D53DB47A9A75}">
      <dgm:prSet/>
      <dgm:spPr/>
      <dgm:t>
        <a:bodyPr/>
        <a:lstStyle/>
        <a:p>
          <a:endParaRPr lang="nl-BE"/>
        </a:p>
      </dgm:t>
    </dgm:pt>
    <dgm:pt modelId="{320A38F2-6C71-435C-91F8-67C509C0BBF9}" type="sibTrans" cxnId="{EE7740AC-865D-412F-901B-D53DB47A9A75}">
      <dgm:prSet/>
      <dgm:spPr/>
      <dgm:t>
        <a:bodyPr/>
        <a:lstStyle/>
        <a:p>
          <a:endParaRPr lang="nl-BE"/>
        </a:p>
      </dgm:t>
    </dgm:pt>
    <dgm:pt modelId="{052DCF8C-D348-4AE1-B9B2-DD81C8243A28}" type="pres">
      <dgm:prSet presAssocID="{85CF213D-1DF3-4F78-B91F-EFC1E7D8857D}" presName="diagram" presStyleCnt="0">
        <dgm:presLayoutVars>
          <dgm:dir/>
          <dgm:resizeHandles val="exact"/>
        </dgm:presLayoutVars>
      </dgm:prSet>
      <dgm:spPr/>
    </dgm:pt>
    <dgm:pt modelId="{499AF259-DF79-4F17-94F7-FABD4E229DC2}" type="pres">
      <dgm:prSet presAssocID="{977A9607-1A18-4AF2-97D8-99703C438520}" presName="node" presStyleLbl="node1" presStyleIdx="0" presStyleCnt="7" custLinFactNeighborX="2571" custLinFactNeighborY="-933">
        <dgm:presLayoutVars>
          <dgm:bulletEnabled val="1"/>
        </dgm:presLayoutVars>
      </dgm:prSet>
      <dgm:spPr/>
    </dgm:pt>
    <dgm:pt modelId="{74E9E967-F59D-44DA-804E-3324B2F5CA4D}" type="pres">
      <dgm:prSet presAssocID="{6DEBF909-F307-40C2-B2FD-DA907DCB38B0}" presName="sibTrans" presStyleCnt="0"/>
      <dgm:spPr/>
    </dgm:pt>
    <dgm:pt modelId="{70B46588-0AC9-4EC8-A8E6-2E1BD46A301B}" type="pres">
      <dgm:prSet presAssocID="{FC6DEBC9-6A54-4B8E-8E4B-00225E7F973F}" presName="node" presStyleLbl="node1" presStyleIdx="1" presStyleCnt="7">
        <dgm:presLayoutVars>
          <dgm:bulletEnabled val="1"/>
        </dgm:presLayoutVars>
      </dgm:prSet>
      <dgm:spPr/>
    </dgm:pt>
    <dgm:pt modelId="{B40C021A-1672-4F66-8C39-4CDB236DF8F2}" type="pres">
      <dgm:prSet presAssocID="{59E7BF85-3898-44B0-8E6E-41746964AAB2}" presName="sibTrans" presStyleCnt="0"/>
      <dgm:spPr/>
    </dgm:pt>
    <dgm:pt modelId="{95386751-D559-4D17-AAE7-63D5A8D9261B}" type="pres">
      <dgm:prSet presAssocID="{FA1E2D60-7B4E-4D27-A25F-187BF2CA48BB}" presName="node" presStyleLbl="node1" presStyleIdx="2" presStyleCnt="7">
        <dgm:presLayoutVars>
          <dgm:bulletEnabled val="1"/>
        </dgm:presLayoutVars>
      </dgm:prSet>
      <dgm:spPr/>
    </dgm:pt>
    <dgm:pt modelId="{A5928066-2928-4D9C-A3DB-3D954CF0D76E}" type="pres">
      <dgm:prSet presAssocID="{F46C3985-D880-4DBD-92C5-0B1E3D7B3FA5}" presName="sibTrans" presStyleCnt="0"/>
      <dgm:spPr/>
    </dgm:pt>
    <dgm:pt modelId="{63DD8135-2437-46F2-A799-2E295FCDB950}" type="pres">
      <dgm:prSet presAssocID="{B827FC36-9F49-40CC-A222-8EDFBD7C385A}" presName="node" presStyleLbl="node1" presStyleIdx="3" presStyleCnt="7">
        <dgm:presLayoutVars>
          <dgm:bulletEnabled val="1"/>
        </dgm:presLayoutVars>
      </dgm:prSet>
      <dgm:spPr/>
    </dgm:pt>
    <dgm:pt modelId="{4C6DF681-77A9-4A62-8EE7-687A148A4CA8}" type="pres">
      <dgm:prSet presAssocID="{A0F53491-F321-4F3E-8967-5E55244BA6F7}" presName="sibTrans" presStyleCnt="0"/>
      <dgm:spPr/>
    </dgm:pt>
    <dgm:pt modelId="{871C8EC1-45D7-47EA-ADB0-F0A1D20F4C02}" type="pres">
      <dgm:prSet presAssocID="{0AE45FCF-E921-4544-A041-092B100FE226}" presName="node" presStyleLbl="node1" presStyleIdx="4" presStyleCnt="7">
        <dgm:presLayoutVars>
          <dgm:bulletEnabled val="1"/>
        </dgm:presLayoutVars>
      </dgm:prSet>
      <dgm:spPr/>
    </dgm:pt>
    <dgm:pt modelId="{424E202B-0423-417C-A5F2-B54A895487A2}" type="pres">
      <dgm:prSet presAssocID="{01D7CE12-E132-420F-92BF-0211CBF6078A}" presName="sibTrans" presStyleCnt="0"/>
      <dgm:spPr/>
    </dgm:pt>
    <dgm:pt modelId="{33F4E307-5FA9-4052-BE34-5D4A13B33A8B}" type="pres">
      <dgm:prSet presAssocID="{681AE714-5D22-4661-9053-10EA3B7D6801}" presName="node" presStyleLbl="node1" presStyleIdx="5" presStyleCnt="7">
        <dgm:presLayoutVars>
          <dgm:bulletEnabled val="1"/>
        </dgm:presLayoutVars>
      </dgm:prSet>
      <dgm:spPr/>
    </dgm:pt>
    <dgm:pt modelId="{06D4594D-945A-4286-8D02-5FE991AA5D8A}" type="pres">
      <dgm:prSet presAssocID="{52303124-5ED6-4487-94BD-C4766625F3F0}" presName="sibTrans" presStyleCnt="0"/>
      <dgm:spPr/>
    </dgm:pt>
    <dgm:pt modelId="{651EACE9-BB33-42E9-A0A3-E160979FF2CB}" type="pres">
      <dgm:prSet presAssocID="{E11E0432-9DFF-4FAC-9D9B-5D195AD0E250}" presName="node" presStyleLbl="node1" presStyleIdx="6" presStyleCnt="7">
        <dgm:presLayoutVars>
          <dgm:bulletEnabled val="1"/>
        </dgm:presLayoutVars>
      </dgm:prSet>
      <dgm:spPr/>
    </dgm:pt>
  </dgm:ptLst>
  <dgm:cxnLst>
    <dgm:cxn modelId="{B2FBD20C-C419-4757-AC68-0132CEF7FE99}" srcId="{85CF213D-1DF3-4F78-B91F-EFC1E7D8857D}" destId="{0AE45FCF-E921-4544-A041-092B100FE226}" srcOrd="4" destOrd="0" parTransId="{5ECF4F44-1238-4A8F-82B0-6A5444948D47}" sibTransId="{01D7CE12-E132-420F-92BF-0211CBF6078A}"/>
    <dgm:cxn modelId="{6CA77C5C-3AC2-4837-82A9-91523322BAB1}" srcId="{85CF213D-1DF3-4F78-B91F-EFC1E7D8857D}" destId="{FA1E2D60-7B4E-4D27-A25F-187BF2CA48BB}" srcOrd="2" destOrd="0" parTransId="{3454E6E6-BADE-4A0A-8781-D993529CBD8E}" sibTransId="{F46C3985-D880-4DBD-92C5-0B1E3D7B3FA5}"/>
    <dgm:cxn modelId="{52C29E73-4F02-48D6-BE5C-EFFEC41E3445}" type="presOf" srcId="{E11E0432-9DFF-4FAC-9D9B-5D195AD0E250}" destId="{651EACE9-BB33-42E9-A0A3-E160979FF2CB}" srcOrd="0" destOrd="0" presId="urn:microsoft.com/office/officeart/2005/8/layout/default"/>
    <dgm:cxn modelId="{AD585458-A2C7-4BB1-BDF0-1B883F41E040}" srcId="{85CF213D-1DF3-4F78-B91F-EFC1E7D8857D}" destId="{977A9607-1A18-4AF2-97D8-99703C438520}" srcOrd="0" destOrd="0" parTransId="{670F89F3-29EA-458E-B9CA-8DDFC63988CE}" sibTransId="{6DEBF909-F307-40C2-B2FD-DA907DCB38B0}"/>
    <dgm:cxn modelId="{53FAF779-ADE1-408F-88C3-F93957A23CFE}" type="presOf" srcId="{B827FC36-9F49-40CC-A222-8EDFBD7C385A}" destId="{63DD8135-2437-46F2-A799-2E295FCDB950}" srcOrd="0" destOrd="0" presId="urn:microsoft.com/office/officeart/2005/8/layout/default"/>
    <dgm:cxn modelId="{AD77697B-FB62-4F11-B624-540C6F0BDA5E}" srcId="{85CF213D-1DF3-4F78-B91F-EFC1E7D8857D}" destId="{B827FC36-9F49-40CC-A222-8EDFBD7C385A}" srcOrd="3" destOrd="0" parTransId="{C70352C7-AC66-4F42-B7AD-70C025DACA63}" sibTransId="{A0F53491-F321-4F3E-8967-5E55244BA6F7}"/>
    <dgm:cxn modelId="{2C20CF85-1519-4293-AF36-E79E0E40EDA7}" type="presOf" srcId="{681AE714-5D22-4661-9053-10EA3B7D6801}" destId="{33F4E307-5FA9-4052-BE34-5D4A13B33A8B}" srcOrd="0" destOrd="0" presId="urn:microsoft.com/office/officeart/2005/8/layout/default"/>
    <dgm:cxn modelId="{EE7740AC-865D-412F-901B-D53DB47A9A75}" srcId="{85CF213D-1DF3-4F78-B91F-EFC1E7D8857D}" destId="{E11E0432-9DFF-4FAC-9D9B-5D195AD0E250}" srcOrd="6" destOrd="0" parTransId="{CF05B7B6-0743-414A-AC6D-E3B0CD1D3C57}" sibTransId="{320A38F2-6C71-435C-91F8-67C509C0BBF9}"/>
    <dgm:cxn modelId="{D9EF95B8-8474-43C0-ACDF-F94C82199ED3}" type="presOf" srcId="{FC6DEBC9-6A54-4B8E-8E4B-00225E7F973F}" destId="{70B46588-0AC9-4EC8-A8E6-2E1BD46A301B}" srcOrd="0" destOrd="0" presId="urn:microsoft.com/office/officeart/2005/8/layout/default"/>
    <dgm:cxn modelId="{6A9E6ABC-1513-44CE-BFB4-FEE5523DB6B0}" srcId="{85CF213D-1DF3-4F78-B91F-EFC1E7D8857D}" destId="{FC6DEBC9-6A54-4B8E-8E4B-00225E7F973F}" srcOrd="1" destOrd="0" parTransId="{4ECC71E3-A2D9-4D68-A261-872569DDF3BD}" sibTransId="{59E7BF85-3898-44B0-8E6E-41746964AAB2}"/>
    <dgm:cxn modelId="{7249D8CF-760A-4D8B-A13A-F42927CC5478}" type="presOf" srcId="{0AE45FCF-E921-4544-A041-092B100FE226}" destId="{871C8EC1-45D7-47EA-ADB0-F0A1D20F4C02}" srcOrd="0" destOrd="0" presId="urn:microsoft.com/office/officeart/2005/8/layout/default"/>
    <dgm:cxn modelId="{7BA0E3CF-E9F2-4D05-A765-89A7D7083ED9}" srcId="{85CF213D-1DF3-4F78-B91F-EFC1E7D8857D}" destId="{681AE714-5D22-4661-9053-10EA3B7D6801}" srcOrd="5" destOrd="0" parTransId="{FC3B97B7-3D03-4D57-B97E-025854B97A45}" sibTransId="{52303124-5ED6-4487-94BD-C4766625F3F0}"/>
    <dgm:cxn modelId="{014A1EDC-397B-40B7-8A46-44B650F88B1D}" type="presOf" srcId="{977A9607-1A18-4AF2-97D8-99703C438520}" destId="{499AF259-DF79-4F17-94F7-FABD4E229DC2}" srcOrd="0" destOrd="0" presId="urn:microsoft.com/office/officeart/2005/8/layout/default"/>
    <dgm:cxn modelId="{B8764EDE-C6EC-4EAD-B2B1-D1989D6E81E4}" type="presOf" srcId="{FA1E2D60-7B4E-4D27-A25F-187BF2CA48BB}" destId="{95386751-D559-4D17-AAE7-63D5A8D9261B}" srcOrd="0" destOrd="0" presId="urn:microsoft.com/office/officeart/2005/8/layout/default"/>
    <dgm:cxn modelId="{8DC024F4-088B-4A13-9F47-F7939E637203}" type="presOf" srcId="{85CF213D-1DF3-4F78-B91F-EFC1E7D8857D}" destId="{052DCF8C-D348-4AE1-B9B2-DD81C8243A28}" srcOrd="0" destOrd="0" presId="urn:microsoft.com/office/officeart/2005/8/layout/default"/>
    <dgm:cxn modelId="{973CB79B-FD9E-41A0-8F30-28FA102CA64D}" type="presParOf" srcId="{052DCF8C-D348-4AE1-B9B2-DD81C8243A28}" destId="{499AF259-DF79-4F17-94F7-FABD4E229DC2}" srcOrd="0" destOrd="0" presId="urn:microsoft.com/office/officeart/2005/8/layout/default"/>
    <dgm:cxn modelId="{EBCB7BA1-921D-45AF-A94E-2AA988DC4611}" type="presParOf" srcId="{052DCF8C-D348-4AE1-B9B2-DD81C8243A28}" destId="{74E9E967-F59D-44DA-804E-3324B2F5CA4D}" srcOrd="1" destOrd="0" presId="urn:microsoft.com/office/officeart/2005/8/layout/default"/>
    <dgm:cxn modelId="{72117BA4-B09A-4E26-9301-7622D5B52401}" type="presParOf" srcId="{052DCF8C-D348-4AE1-B9B2-DD81C8243A28}" destId="{70B46588-0AC9-4EC8-A8E6-2E1BD46A301B}" srcOrd="2" destOrd="0" presId="urn:microsoft.com/office/officeart/2005/8/layout/default"/>
    <dgm:cxn modelId="{17DBB441-D803-4C96-990C-D96F21DC2ED2}" type="presParOf" srcId="{052DCF8C-D348-4AE1-B9B2-DD81C8243A28}" destId="{B40C021A-1672-4F66-8C39-4CDB236DF8F2}" srcOrd="3" destOrd="0" presId="urn:microsoft.com/office/officeart/2005/8/layout/default"/>
    <dgm:cxn modelId="{EA17D9F3-62ED-4B42-BC83-6E3C24E85F0A}" type="presParOf" srcId="{052DCF8C-D348-4AE1-B9B2-DD81C8243A28}" destId="{95386751-D559-4D17-AAE7-63D5A8D9261B}" srcOrd="4" destOrd="0" presId="urn:microsoft.com/office/officeart/2005/8/layout/default"/>
    <dgm:cxn modelId="{31787E97-F363-418C-BDB8-70A8B8A66E13}" type="presParOf" srcId="{052DCF8C-D348-4AE1-B9B2-DD81C8243A28}" destId="{A5928066-2928-4D9C-A3DB-3D954CF0D76E}" srcOrd="5" destOrd="0" presId="urn:microsoft.com/office/officeart/2005/8/layout/default"/>
    <dgm:cxn modelId="{BBD96B18-03DE-4065-94E3-B8BF5DEA5A8E}" type="presParOf" srcId="{052DCF8C-D348-4AE1-B9B2-DD81C8243A28}" destId="{63DD8135-2437-46F2-A799-2E295FCDB950}" srcOrd="6" destOrd="0" presId="urn:microsoft.com/office/officeart/2005/8/layout/default"/>
    <dgm:cxn modelId="{4B87DD15-6C89-426F-A8A2-5D693D2F02CE}" type="presParOf" srcId="{052DCF8C-D348-4AE1-B9B2-DD81C8243A28}" destId="{4C6DF681-77A9-4A62-8EE7-687A148A4CA8}" srcOrd="7" destOrd="0" presId="urn:microsoft.com/office/officeart/2005/8/layout/default"/>
    <dgm:cxn modelId="{31FACE47-7D25-44E6-841C-51561D376330}" type="presParOf" srcId="{052DCF8C-D348-4AE1-B9B2-DD81C8243A28}" destId="{871C8EC1-45D7-47EA-ADB0-F0A1D20F4C02}" srcOrd="8" destOrd="0" presId="urn:microsoft.com/office/officeart/2005/8/layout/default"/>
    <dgm:cxn modelId="{757A941C-851C-4A4F-AE6E-2E5E9EDDB877}" type="presParOf" srcId="{052DCF8C-D348-4AE1-B9B2-DD81C8243A28}" destId="{424E202B-0423-417C-A5F2-B54A895487A2}" srcOrd="9" destOrd="0" presId="urn:microsoft.com/office/officeart/2005/8/layout/default"/>
    <dgm:cxn modelId="{238D12B0-5EC8-4FC5-80C5-7D929AAC3263}" type="presParOf" srcId="{052DCF8C-D348-4AE1-B9B2-DD81C8243A28}" destId="{33F4E307-5FA9-4052-BE34-5D4A13B33A8B}" srcOrd="10" destOrd="0" presId="urn:microsoft.com/office/officeart/2005/8/layout/default"/>
    <dgm:cxn modelId="{CACE0330-83E9-4329-9ED5-A73B57E1CA33}" type="presParOf" srcId="{052DCF8C-D348-4AE1-B9B2-DD81C8243A28}" destId="{06D4594D-945A-4286-8D02-5FE991AA5D8A}" srcOrd="11" destOrd="0" presId="urn:microsoft.com/office/officeart/2005/8/layout/default"/>
    <dgm:cxn modelId="{E604012D-03A4-4779-917B-70EC35CE8F54}" type="presParOf" srcId="{052DCF8C-D348-4AE1-B9B2-DD81C8243A28}" destId="{651EACE9-BB33-42E9-A0A3-E160979FF2CB}"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5CF213D-1DF3-4F78-B91F-EFC1E7D8857D}"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nl-BE"/>
        </a:p>
      </dgm:t>
    </dgm:pt>
    <dgm:pt modelId="{977A9607-1A18-4AF2-97D8-99703C438520}">
      <dgm:prSet phldrT="[Tekst]"/>
      <dgm:spPr/>
      <dgm:t>
        <a:bodyPr/>
        <a:lstStyle/>
        <a:p>
          <a:r>
            <a:rPr lang="nl-BE" dirty="0"/>
            <a:t>Voor schoolopbouwwerkers, brugfiguren, pedagogisch begeleiders</a:t>
          </a:r>
        </a:p>
      </dgm:t>
    </dgm:pt>
    <dgm:pt modelId="{670F89F3-29EA-458E-B9CA-8DDFC63988CE}" type="parTrans" cxnId="{AD585458-A2C7-4BB1-BDF0-1B883F41E040}">
      <dgm:prSet/>
      <dgm:spPr/>
      <dgm:t>
        <a:bodyPr/>
        <a:lstStyle/>
        <a:p>
          <a:endParaRPr lang="nl-BE"/>
        </a:p>
      </dgm:t>
    </dgm:pt>
    <dgm:pt modelId="{6DEBF909-F307-40C2-B2FD-DA907DCB38B0}" type="sibTrans" cxnId="{AD585458-A2C7-4BB1-BDF0-1B883F41E040}">
      <dgm:prSet/>
      <dgm:spPr/>
      <dgm:t>
        <a:bodyPr/>
        <a:lstStyle/>
        <a:p>
          <a:endParaRPr lang="nl-BE"/>
        </a:p>
      </dgm:t>
    </dgm:pt>
    <dgm:pt modelId="{FC6DEBC9-6A54-4B8E-8E4B-00225E7F973F}">
      <dgm:prSet phldrT="[Tekst]"/>
      <dgm:spPr/>
      <dgm:t>
        <a:bodyPr/>
        <a:lstStyle/>
        <a:p>
          <a:r>
            <a:rPr lang="nl-BE" dirty="0"/>
            <a:t>Groep van 10 tot 12 personen</a:t>
          </a:r>
        </a:p>
      </dgm:t>
    </dgm:pt>
    <dgm:pt modelId="{4ECC71E3-A2D9-4D68-A261-872569DDF3BD}" type="parTrans" cxnId="{6A9E6ABC-1513-44CE-BFB4-FEE5523DB6B0}">
      <dgm:prSet/>
      <dgm:spPr/>
      <dgm:t>
        <a:bodyPr/>
        <a:lstStyle/>
        <a:p>
          <a:endParaRPr lang="nl-BE"/>
        </a:p>
      </dgm:t>
    </dgm:pt>
    <dgm:pt modelId="{59E7BF85-3898-44B0-8E6E-41746964AAB2}" type="sibTrans" cxnId="{6A9E6ABC-1513-44CE-BFB4-FEE5523DB6B0}">
      <dgm:prSet/>
      <dgm:spPr/>
      <dgm:t>
        <a:bodyPr/>
        <a:lstStyle/>
        <a:p>
          <a:endParaRPr lang="nl-BE"/>
        </a:p>
      </dgm:t>
    </dgm:pt>
    <dgm:pt modelId="{0AE45FCF-E921-4544-A041-092B100FE226}">
      <dgm:prSet phldrT="[Tekst]"/>
      <dgm:spPr/>
      <dgm:t>
        <a:bodyPr/>
        <a:lstStyle/>
        <a:p>
          <a:r>
            <a:rPr lang="nl-BE" dirty="0"/>
            <a:t>Deelnemers begeleiden zelf een school</a:t>
          </a:r>
        </a:p>
      </dgm:t>
    </dgm:pt>
    <dgm:pt modelId="{5ECF4F44-1238-4A8F-82B0-6A5444948D47}" type="parTrans" cxnId="{B2FBD20C-C419-4757-AC68-0132CEF7FE99}">
      <dgm:prSet/>
      <dgm:spPr/>
      <dgm:t>
        <a:bodyPr/>
        <a:lstStyle/>
        <a:p>
          <a:endParaRPr lang="nl-BE"/>
        </a:p>
      </dgm:t>
    </dgm:pt>
    <dgm:pt modelId="{01D7CE12-E132-420F-92BF-0211CBF6078A}" type="sibTrans" cxnId="{B2FBD20C-C419-4757-AC68-0132CEF7FE99}">
      <dgm:prSet/>
      <dgm:spPr/>
      <dgm:t>
        <a:bodyPr/>
        <a:lstStyle/>
        <a:p>
          <a:endParaRPr lang="nl-BE"/>
        </a:p>
      </dgm:t>
    </dgm:pt>
    <dgm:pt modelId="{681AE714-5D22-4661-9053-10EA3B7D6801}">
      <dgm:prSet phldrT="[Tekst]"/>
      <dgm:spPr/>
      <dgm:t>
        <a:bodyPr/>
        <a:lstStyle/>
        <a:p>
          <a:r>
            <a:rPr lang="nl-BE" dirty="0"/>
            <a:t>Duur: 5 volledige  en 2 halve dagen gedurende één jaar</a:t>
          </a:r>
        </a:p>
      </dgm:t>
    </dgm:pt>
    <dgm:pt modelId="{FC3B97B7-3D03-4D57-B97E-025854B97A45}" type="parTrans" cxnId="{7BA0E3CF-E9F2-4D05-A765-89A7D7083ED9}">
      <dgm:prSet/>
      <dgm:spPr/>
      <dgm:t>
        <a:bodyPr/>
        <a:lstStyle/>
        <a:p>
          <a:endParaRPr lang="nl-BE"/>
        </a:p>
      </dgm:t>
    </dgm:pt>
    <dgm:pt modelId="{52303124-5ED6-4487-94BD-C4766625F3F0}" type="sibTrans" cxnId="{7BA0E3CF-E9F2-4D05-A765-89A7D7083ED9}">
      <dgm:prSet/>
      <dgm:spPr/>
      <dgm:t>
        <a:bodyPr/>
        <a:lstStyle/>
        <a:p>
          <a:endParaRPr lang="nl-BE"/>
        </a:p>
      </dgm:t>
    </dgm:pt>
    <dgm:pt modelId="{E11E0432-9DFF-4FAC-9D9B-5D195AD0E250}">
      <dgm:prSet phldrT="[Tekst]"/>
      <dgm:spPr/>
      <dgm:t>
        <a:bodyPr/>
        <a:lstStyle/>
        <a:p>
          <a:r>
            <a:rPr lang="nl-BE" dirty="0"/>
            <a:t>Doel: duurzame, lokale inbedding </a:t>
          </a:r>
        </a:p>
      </dgm:t>
    </dgm:pt>
    <dgm:pt modelId="{CF05B7B6-0743-414A-AC6D-E3B0CD1D3C57}" type="parTrans" cxnId="{EE7740AC-865D-412F-901B-D53DB47A9A75}">
      <dgm:prSet/>
      <dgm:spPr/>
      <dgm:t>
        <a:bodyPr/>
        <a:lstStyle/>
        <a:p>
          <a:endParaRPr lang="nl-BE"/>
        </a:p>
      </dgm:t>
    </dgm:pt>
    <dgm:pt modelId="{320A38F2-6C71-435C-91F8-67C509C0BBF9}" type="sibTrans" cxnId="{EE7740AC-865D-412F-901B-D53DB47A9A75}">
      <dgm:prSet/>
      <dgm:spPr/>
      <dgm:t>
        <a:bodyPr/>
        <a:lstStyle/>
        <a:p>
          <a:endParaRPr lang="nl-BE"/>
        </a:p>
      </dgm:t>
    </dgm:pt>
    <dgm:pt modelId="{052DCF8C-D348-4AE1-B9B2-DD81C8243A28}" type="pres">
      <dgm:prSet presAssocID="{85CF213D-1DF3-4F78-B91F-EFC1E7D8857D}" presName="diagram" presStyleCnt="0">
        <dgm:presLayoutVars>
          <dgm:dir/>
          <dgm:resizeHandles val="exact"/>
        </dgm:presLayoutVars>
      </dgm:prSet>
      <dgm:spPr/>
    </dgm:pt>
    <dgm:pt modelId="{499AF259-DF79-4F17-94F7-FABD4E229DC2}" type="pres">
      <dgm:prSet presAssocID="{977A9607-1A18-4AF2-97D8-99703C438520}" presName="node" presStyleLbl="node1" presStyleIdx="0" presStyleCnt="5" custLinFactNeighborX="-29792" custLinFactNeighborY="1132">
        <dgm:presLayoutVars>
          <dgm:bulletEnabled val="1"/>
        </dgm:presLayoutVars>
      </dgm:prSet>
      <dgm:spPr/>
    </dgm:pt>
    <dgm:pt modelId="{74E9E967-F59D-44DA-804E-3324B2F5CA4D}" type="pres">
      <dgm:prSet presAssocID="{6DEBF909-F307-40C2-B2FD-DA907DCB38B0}" presName="sibTrans" presStyleCnt="0"/>
      <dgm:spPr/>
    </dgm:pt>
    <dgm:pt modelId="{70B46588-0AC9-4EC8-A8E6-2E1BD46A301B}" type="pres">
      <dgm:prSet presAssocID="{FC6DEBC9-6A54-4B8E-8E4B-00225E7F973F}" presName="node" presStyleLbl="node1" presStyleIdx="1" presStyleCnt="5">
        <dgm:presLayoutVars>
          <dgm:bulletEnabled val="1"/>
        </dgm:presLayoutVars>
      </dgm:prSet>
      <dgm:spPr/>
    </dgm:pt>
    <dgm:pt modelId="{B40C021A-1672-4F66-8C39-4CDB236DF8F2}" type="pres">
      <dgm:prSet presAssocID="{59E7BF85-3898-44B0-8E6E-41746964AAB2}" presName="sibTrans" presStyleCnt="0"/>
      <dgm:spPr/>
    </dgm:pt>
    <dgm:pt modelId="{871C8EC1-45D7-47EA-ADB0-F0A1D20F4C02}" type="pres">
      <dgm:prSet presAssocID="{0AE45FCF-E921-4544-A041-092B100FE226}" presName="node" presStyleLbl="node1" presStyleIdx="2" presStyleCnt="5" custLinFactNeighborX="-27989" custLinFactNeighborY="2328">
        <dgm:presLayoutVars>
          <dgm:bulletEnabled val="1"/>
        </dgm:presLayoutVars>
      </dgm:prSet>
      <dgm:spPr/>
    </dgm:pt>
    <dgm:pt modelId="{424E202B-0423-417C-A5F2-B54A895487A2}" type="pres">
      <dgm:prSet presAssocID="{01D7CE12-E132-420F-92BF-0211CBF6078A}" presName="sibTrans" presStyleCnt="0"/>
      <dgm:spPr/>
    </dgm:pt>
    <dgm:pt modelId="{33F4E307-5FA9-4052-BE34-5D4A13B33A8B}" type="pres">
      <dgm:prSet presAssocID="{681AE714-5D22-4661-9053-10EA3B7D6801}" presName="node" presStyleLbl="node1" presStyleIdx="3" presStyleCnt="5">
        <dgm:presLayoutVars>
          <dgm:bulletEnabled val="1"/>
        </dgm:presLayoutVars>
      </dgm:prSet>
      <dgm:spPr/>
    </dgm:pt>
    <dgm:pt modelId="{06D4594D-945A-4286-8D02-5FE991AA5D8A}" type="pres">
      <dgm:prSet presAssocID="{52303124-5ED6-4487-94BD-C4766625F3F0}" presName="sibTrans" presStyleCnt="0"/>
      <dgm:spPr/>
    </dgm:pt>
    <dgm:pt modelId="{651EACE9-BB33-42E9-A0A3-E160979FF2CB}" type="pres">
      <dgm:prSet presAssocID="{E11E0432-9DFF-4FAC-9D9B-5D195AD0E250}" presName="node" presStyleLbl="node1" presStyleIdx="4" presStyleCnt="5" custScaleX="254431" custScaleY="45225" custLinFactNeighborX="661" custLinFactNeighborY="3629">
        <dgm:presLayoutVars>
          <dgm:bulletEnabled val="1"/>
        </dgm:presLayoutVars>
      </dgm:prSet>
      <dgm:spPr/>
    </dgm:pt>
  </dgm:ptLst>
  <dgm:cxnLst>
    <dgm:cxn modelId="{9B957E0B-8D15-4108-82F1-D8FBEF2A87FB}" type="presOf" srcId="{E11E0432-9DFF-4FAC-9D9B-5D195AD0E250}" destId="{651EACE9-BB33-42E9-A0A3-E160979FF2CB}" srcOrd="0" destOrd="0" presId="urn:microsoft.com/office/officeart/2005/8/layout/default"/>
    <dgm:cxn modelId="{B2FBD20C-C419-4757-AC68-0132CEF7FE99}" srcId="{85CF213D-1DF3-4F78-B91F-EFC1E7D8857D}" destId="{0AE45FCF-E921-4544-A041-092B100FE226}" srcOrd="2" destOrd="0" parTransId="{5ECF4F44-1238-4A8F-82B0-6A5444948D47}" sibTransId="{01D7CE12-E132-420F-92BF-0211CBF6078A}"/>
    <dgm:cxn modelId="{5CC99221-69C9-4D95-92E1-CB83DC090880}" type="presOf" srcId="{85CF213D-1DF3-4F78-B91F-EFC1E7D8857D}" destId="{052DCF8C-D348-4AE1-B9B2-DD81C8243A28}" srcOrd="0" destOrd="0" presId="urn:microsoft.com/office/officeart/2005/8/layout/default"/>
    <dgm:cxn modelId="{AF017B5B-3FB5-4677-B289-C29183E240C9}" type="presOf" srcId="{FC6DEBC9-6A54-4B8E-8E4B-00225E7F973F}" destId="{70B46588-0AC9-4EC8-A8E6-2E1BD46A301B}" srcOrd="0" destOrd="0" presId="urn:microsoft.com/office/officeart/2005/8/layout/default"/>
    <dgm:cxn modelId="{012C2048-E1B6-481B-B5A1-D9ECA1C3F179}" type="presOf" srcId="{681AE714-5D22-4661-9053-10EA3B7D6801}" destId="{33F4E307-5FA9-4052-BE34-5D4A13B33A8B}" srcOrd="0" destOrd="0" presId="urn:microsoft.com/office/officeart/2005/8/layout/default"/>
    <dgm:cxn modelId="{AD585458-A2C7-4BB1-BDF0-1B883F41E040}" srcId="{85CF213D-1DF3-4F78-B91F-EFC1E7D8857D}" destId="{977A9607-1A18-4AF2-97D8-99703C438520}" srcOrd="0" destOrd="0" parTransId="{670F89F3-29EA-458E-B9CA-8DDFC63988CE}" sibTransId="{6DEBF909-F307-40C2-B2FD-DA907DCB38B0}"/>
    <dgm:cxn modelId="{9C8A0789-7FEB-45C7-A0B1-DC3C5B5C0616}" type="presOf" srcId="{0AE45FCF-E921-4544-A041-092B100FE226}" destId="{871C8EC1-45D7-47EA-ADB0-F0A1D20F4C02}" srcOrd="0" destOrd="0" presId="urn:microsoft.com/office/officeart/2005/8/layout/default"/>
    <dgm:cxn modelId="{EE7740AC-865D-412F-901B-D53DB47A9A75}" srcId="{85CF213D-1DF3-4F78-B91F-EFC1E7D8857D}" destId="{E11E0432-9DFF-4FAC-9D9B-5D195AD0E250}" srcOrd="4" destOrd="0" parTransId="{CF05B7B6-0743-414A-AC6D-E3B0CD1D3C57}" sibTransId="{320A38F2-6C71-435C-91F8-67C509C0BBF9}"/>
    <dgm:cxn modelId="{6A9E6ABC-1513-44CE-BFB4-FEE5523DB6B0}" srcId="{85CF213D-1DF3-4F78-B91F-EFC1E7D8857D}" destId="{FC6DEBC9-6A54-4B8E-8E4B-00225E7F973F}" srcOrd="1" destOrd="0" parTransId="{4ECC71E3-A2D9-4D68-A261-872569DDF3BD}" sibTransId="{59E7BF85-3898-44B0-8E6E-41746964AAB2}"/>
    <dgm:cxn modelId="{7BA0E3CF-E9F2-4D05-A765-89A7D7083ED9}" srcId="{85CF213D-1DF3-4F78-B91F-EFC1E7D8857D}" destId="{681AE714-5D22-4661-9053-10EA3B7D6801}" srcOrd="3" destOrd="0" parTransId="{FC3B97B7-3D03-4D57-B97E-025854B97A45}" sibTransId="{52303124-5ED6-4487-94BD-C4766625F3F0}"/>
    <dgm:cxn modelId="{12F3A8F3-ADB7-421D-B030-B0B0F8A9264B}" type="presOf" srcId="{977A9607-1A18-4AF2-97D8-99703C438520}" destId="{499AF259-DF79-4F17-94F7-FABD4E229DC2}" srcOrd="0" destOrd="0" presId="urn:microsoft.com/office/officeart/2005/8/layout/default"/>
    <dgm:cxn modelId="{20327D86-C751-45DE-AFC8-C36A7256C6CF}" type="presParOf" srcId="{052DCF8C-D348-4AE1-B9B2-DD81C8243A28}" destId="{499AF259-DF79-4F17-94F7-FABD4E229DC2}" srcOrd="0" destOrd="0" presId="urn:microsoft.com/office/officeart/2005/8/layout/default"/>
    <dgm:cxn modelId="{98FD5F3B-C85B-48FB-BD76-026895BA1B7D}" type="presParOf" srcId="{052DCF8C-D348-4AE1-B9B2-DD81C8243A28}" destId="{74E9E967-F59D-44DA-804E-3324B2F5CA4D}" srcOrd="1" destOrd="0" presId="urn:microsoft.com/office/officeart/2005/8/layout/default"/>
    <dgm:cxn modelId="{A7A9D6C6-EF14-4319-8CA6-52954E530678}" type="presParOf" srcId="{052DCF8C-D348-4AE1-B9B2-DD81C8243A28}" destId="{70B46588-0AC9-4EC8-A8E6-2E1BD46A301B}" srcOrd="2" destOrd="0" presId="urn:microsoft.com/office/officeart/2005/8/layout/default"/>
    <dgm:cxn modelId="{FC736B80-F454-4239-A9AD-4255E0C22D3D}" type="presParOf" srcId="{052DCF8C-D348-4AE1-B9B2-DD81C8243A28}" destId="{B40C021A-1672-4F66-8C39-4CDB236DF8F2}" srcOrd="3" destOrd="0" presId="urn:microsoft.com/office/officeart/2005/8/layout/default"/>
    <dgm:cxn modelId="{B39033F6-DD2F-471A-92E4-EB9F842D3587}" type="presParOf" srcId="{052DCF8C-D348-4AE1-B9B2-DD81C8243A28}" destId="{871C8EC1-45D7-47EA-ADB0-F0A1D20F4C02}" srcOrd="4" destOrd="0" presId="urn:microsoft.com/office/officeart/2005/8/layout/default"/>
    <dgm:cxn modelId="{9840620E-A029-43B6-B294-CD3C26256533}" type="presParOf" srcId="{052DCF8C-D348-4AE1-B9B2-DD81C8243A28}" destId="{424E202B-0423-417C-A5F2-B54A895487A2}" srcOrd="5" destOrd="0" presId="urn:microsoft.com/office/officeart/2005/8/layout/default"/>
    <dgm:cxn modelId="{6FAF42C7-43D3-422E-80A1-7F9A614B14B9}" type="presParOf" srcId="{052DCF8C-D348-4AE1-B9B2-DD81C8243A28}" destId="{33F4E307-5FA9-4052-BE34-5D4A13B33A8B}" srcOrd="6" destOrd="0" presId="urn:microsoft.com/office/officeart/2005/8/layout/default"/>
    <dgm:cxn modelId="{136E6D5B-122A-4DCF-B767-564AD891A2BD}" type="presParOf" srcId="{052DCF8C-D348-4AE1-B9B2-DD81C8243A28}" destId="{06D4594D-945A-4286-8D02-5FE991AA5D8A}" srcOrd="7" destOrd="0" presId="urn:microsoft.com/office/officeart/2005/8/layout/default"/>
    <dgm:cxn modelId="{52DEF714-EFF6-4015-A8AC-2398102043BB}" type="presParOf" srcId="{052DCF8C-D348-4AE1-B9B2-DD81C8243A28}" destId="{651EACE9-BB33-42E9-A0A3-E160979FF2CB}"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3034CC7-2C37-4F0F-AE2D-7F530EBDAED2}"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nl-BE"/>
        </a:p>
      </dgm:t>
    </dgm:pt>
    <dgm:pt modelId="{3BBFA737-CC01-40A8-B78B-26DA3E813980}">
      <dgm:prSet phldrT="[Tekst]" custT="1"/>
      <dgm:spPr/>
      <dgm:t>
        <a:bodyPr/>
        <a:lstStyle/>
        <a:p>
          <a:r>
            <a:rPr lang="nl-BE" sz="2400" dirty="0"/>
            <a:t>3 basisdagen op 7 weken tijd: 4 modules</a:t>
          </a:r>
        </a:p>
      </dgm:t>
    </dgm:pt>
    <dgm:pt modelId="{5ED5CC2A-FDC4-41F7-827B-82C5CAE7E4CB}" type="parTrans" cxnId="{1467DA7D-FB20-44C0-BFDE-7A3BCFFA03ED}">
      <dgm:prSet/>
      <dgm:spPr/>
      <dgm:t>
        <a:bodyPr/>
        <a:lstStyle/>
        <a:p>
          <a:endParaRPr lang="nl-BE"/>
        </a:p>
      </dgm:t>
    </dgm:pt>
    <dgm:pt modelId="{F83C6006-8F23-4F7C-B2F3-5A06B66B05E5}" type="sibTrans" cxnId="{1467DA7D-FB20-44C0-BFDE-7A3BCFFA03ED}">
      <dgm:prSet/>
      <dgm:spPr/>
      <dgm:t>
        <a:bodyPr/>
        <a:lstStyle/>
        <a:p>
          <a:endParaRPr lang="nl-BE"/>
        </a:p>
      </dgm:t>
    </dgm:pt>
    <dgm:pt modelId="{57BC6953-56E5-4E9D-8073-32279C60BFE2}">
      <dgm:prSet phldrT="[Tekst]" custT="1"/>
      <dgm:spPr/>
      <dgm:t>
        <a:bodyPr/>
        <a:lstStyle/>
        <a:p>
          <a:r>
            <a:rPr lang="nl-BE" sz="2400" dirty="0"/>
            <a:t>Opleiding procesbegeleiding</a:t>
          </a:r>
          <a:r>
            <a:rPr lang="nl-BE" sz="2000" dirty="0"/>
            <a:t>:</a:t>
          </a:r>
        </a:p>
      </dgm:t>
    </dgm:pt>
    <dgm:pt modelId="{24B8434B-DDA7-471B-A198-B0405BD1AB86}" type="parTrans" cxnId="{BDA91834-0540-4431-BB3C-E6CE53843131}">
      <dgm:prSet/>
      <dgm:spPr/>
      <dgm:t>
        <a:bodyPr/>
        <a:lstStyle/>
        <a:p>
          <a:endParaRPr lang="nl-BE"/>
        </a:p>
      </dgm:t>
    </dgm:pt>
    <dgm:pt modelId="{99B39B9B-9D01-4BBC-B9A9-304A8723999A}" type="sibTrans" cxnId="{BDA91834-0540-4431-BB3C-E6CE53843131}">
      <dgm:prSet/>
      <dgm:spPr/>
      <dgm:t>
        <a:bodyPr/>
        <a:lstStyle/>
        <a:p>
          <a:endParaRPr lang="nl-BE"/>
        </a:p>
      </dgm:t>
    </dgm:pt>
    <dgm:pt modelId="{1D555A2A-6C1E-4EB8-9EC5-E9F85D572E4D}">
      <dgm:prSet phldrT="[Tekst]" custT="1"/>
      <dgm:spPr/>
      <dgm:t>
        <a:bodyPr/>
        <a:lstStyle/>
        <a:p>
          <a:r>
            <a:rPr lang="nl-BE" sz="2400" dirty="0"/>
            <a:t>Intervisies: 4x 1/2de dag</a:t>
          </a:r>
        </a:p>
      </dgm:t>
    </dgm:pt>
    <dgm:pt modelId="{C5E1D120-F644-4772-9ADF-6D6DE25C9750}" type="parTrans" cxnId="{89CC83CE-53CC-4ABD-934D-A3DC4EA4486D}">
      <dgm:prSet/>
      <dgm:spPr/>
      <dgm:t>
        <a:bodyPr/>
        <a:lstStyle/>
        <a:p>
          <a:endParaRPr lang="nl-BE"/>
        </a:p>
      </dgm:t>
    </dgm:pt>
    <dgm:pt modelId="{CB4A0860-158D-4BD4-B5AA-DED254660D3B}" type="sibTrans" cxnId="{89CC83CE-53CC-4ABD-934D-A3DC4EA4486D}">
      <dgm:prSet/>
      <dgm:spPr/>
      <dgm:t>
        <a:bodyPr/>
        <a:lstStyle/>
        <a:p>
          <a:endParaRPr lang="nl-BE"/>
        </a:p>
      </dgm:t>
    </dgm:pt>
    <dgm:pt modelId="{0B6F9305-57FD-4203-B878-33E9114599B1}">
      <dgm:prSet phldrT="[Tekst]" custT="1"/>
      <dgm:spPr/>
      <dgm:t>
        <a:bodyPr/>
        <a:lstStyle/>
        <a:p>
          <a:r>
            <a:rPr lang="nl-BE" sz="2000" dirty="0"/>
            <a:t>4 x 1/2de dag: intervisie + inhoudelijk uitdiepen domeinen</a:t>
          </a:r>
        </a:p>
      </dgm:t>
    </dgm:pt>
    <dgm:pt modelId="{17DB0FD4-749E-4FD8-BB61-3C8DC58E29DB}" type="parTrans" cxnId="{CFFD6048-638C-422C-AE2D-E5651756456D}">
      <dgm:prSet/>
      <dgm:spPr/>
      <dgm:t>
        <a:bodyPr/>
        <a:lstStyle/>
        <a:p>
          <a:endParaRPr lang="nl-BE"/>
        </a:p>
      </dgm:t>
    </dgm:pt>
    <dgm:pt modelId="{D1C333F3-FA94-4FEF-842E-5DEE84A99E3A}" type="sibTrans" cxnId="{CFFD6048-638C-422C-AE2D-E5651756456D}">
      <dgm:prSet/>
      <dgm:spPr/>
      <dgm:t>
        <a:bodyPr/>
        <a:lstStyle/>
        <a:p>
          <a:endParaRPr lang="nl-BE"/>
        </a:p>
      </dgm:t>
    </dgm:pt>
    <dgm:pt modelId="{828A4B40-9B35-4E4F-8952-80FF461BAC88}">
      <dgm:prSet custT="1"/>
      <dgm:spPr/>
      <dgm:t>
        <a:bodyPr/>
        <a:lstStyle/>
        <a:p>
          <a:r>
            <a:rPr lang="nl-BE" sz="2000" dirty="0"/>
            <a:t>Onderwijs en armoede: 1/2de dag</a:t>
          </a:r>
        </a:p>
      </dgm:t>
    </dgm:pt>
    <dgm:pt modelId="{9E8C0FF9-97DC-48A8-A4EE-C1F55A60B3D8}" type="parTrans" cxnId="{81E84A77-BC7A-4BD1-80B4-E7F6E0018065}">
      <dgm:prSet/>
      <dgm:spPr/>
      <dgm:t>
        <a:bodyPr/>
        <a:lstStyle/>
        <a:p>
          <a:endParaRPr lang="nl-BE"/>
        </a:p>
      </dgm:t>
    </dgm:pt>
    <dgm:pt modelId="{21EEB687-E3DD-4876-8F78-B427A7CF8F17}" type="sibTrans" cxnId="{81E84A77-BC7A-4BD1-80B4-E7F6E0018065}">
      <dgm:prSet/>
      <dgm:spPr/>
      <dgm:t>
        <a:bodyPr/>
        <a:lstStyle/>
        <a:p>
          <a:endParaRPr lang="nl-BE"/>
        </a:p>
      </dgm:t>
    </dgm:pt>
    <dgm:pt modelId="{D5498788-B6BF-4949-BDF7-1D6CFEEEEE68}">
      <dgm:prSet custT="1"/>
      <dgm:spPr/>
      <dgm:t>
        <a:bodyPr/>
        <a:lstStyle/>
        <a:p>
          <a:r>
            <a:rPr lang="nl-BE" sz="2000" dirty="0"/>
            <a:t>Tandemwerking: 1/2de dag</a:t>
          </a:r>
        </a:p>
      </dgm:t>
    </dgm:pt>
    <dgm:pt modelId="{78B78344-612C-4181-AC9C-68B09DD39CE8}" type="parTrans" cxnId="{62803195-87E4-482F-BBF7-DE1D93F2630A}">
      <dgm:prSet/>
      <dgm:spPr/>
      <dgm:t>
        <a:bodyPr/>
        <a:lstStyle/>
        <a:p>
          <a:endParaRPr lang="nl-BE"/>
        </a:p>
      </dgm:t>
    </dgm:pt>
    <dgm:pt modelId="{C39A2C0B-1090-4D37-97FC-4A03767F783A}" type="sibTrans" cxnId="{62803195-87E4-482F-BBF7-DE1D93F2630A}">
      <dgm:prSet/>
      <dgm:spPr/>
      <dgm:t>
        <a:bodyPr/>
        <a:lstStyle/>
        <a:p>
          <a:endParaRPr lang="nl-BE"/>
        </a:p>
      </dgm:t>
    </dgm:pt>
    <dgm:pt modelId="{03D3F450-ADB8-4152-AFAF-E73D7D37C873}">
      <dgm:prSet custT="1"/>
      <dgm:spPr/>
      <dgm:t>
        <a:bodyPr/>
        <a:lstStyle/>
        <a:p>
          <a:r>
            <a:rPr lang="nl-BE" sz="2000" dirty="0"/>
            <a:t>Sensibiliseren en vorming geven: 1 dag</a:t>
          </a:r>
        </a:p>
      </dgm:t>
    </dgm:pt>
    <dgm:pt modelId="{3126C95B-99A7-4E95-9A3E-28404AD9AA99}" type="parTrans" cxnId="{699352EA-A2DF-45BC-9BA1-4D5C3835119F}">
      <dgm:prSet/>
      <dgm:spPr/>
      <dgm:t>
        <a:bodyPr/>
        <a:lstStyle/>
        <a:p>
          <a:endParaRPr lang="nl-BE"/>
        </a:p>
      </dgm:t>
    </dgm:pt>
    <dgm:pt modelId="{DBBABB68-E038-4359-B01F-2C7BD5DE69A1}" type="sibTrans" cxnId="{699352EA-A2DF-45BC-9BA1-4D5C3835119F}">
      <dgm:prSet/>
      <dgm:spPr/>
      <dgm:t>
        <a:bodyPr/>
        <a:lstStyle/>
        <a:p>
          <a:endParaRPr lang="nl-BE"/>
        </a:p>
      </dgm:t>
    </dgm:pt>
    <dgm:pt modelId="{7728EC42-D2D1-45FD-BA63-FBA71F28E113}">
      <dgm:prSet/>
      <dgm:spPr/>
      <dgm:t>
        <a:bodyPr/>
        <a:lstStyle/>
        <a:p>
          <a:endParaRPr lang="nl-BE" sz="1600" dirty="0"/>
        </a:p>
      </dgm:t>
    </dgm:pt>
    <dgm:pt modelId="{80142FBA-D7C4-480D-A13A-3D988FDAC856}" type="parTrans" cxnId="{33F306AE-F35E-453A-9033-86B775011E93}">
      <dgm:prSet/>
      <dgm:spPr/>
      <dgm:t>
        <a:bodyPr/>
        <a:lstStyle/>
        <a:p>
          <a:endParaRPr lang="nl-BE"/>
        </a:p>
      </dgm:t>
    </dgm:pt>
    <dgm:pt modelId="{BD8B700F-1889-493B-9820-F70992CD266D}" type="sibTrans" cxnId="{33F306AE-F35E-453A-9033-86B775011E93}">
      <dgm:prSet/>
      <dgm:spPr/>
      <dgm:t>
        <a:bodyPr/>
        <a:lstStyle/>
        <a:p>
          <a:endParaRPr lang="nl-BE"/>
        </a:p>
      </dgm:t>
    </dgm:pt>
    <dgm:pt modelId="{3B8935A1-86D9-48EB-A0AD-3C40A0A152D7}">
      <dgm:prSet custT="1"/>
      <dgm:spPr/>
      <dgm:t>
        <a:bodyPr/>
        <a:lstStyle/>
        <a:p>
          <a:r>
            <a:rPr lang="nl-BE" sz="2000" dirty="0"/>
            <a:t>Verspreid over +/- 8 maanden</a:t>
          </a:r>
        </a:p>
      </dgm:t>
    </dgm:pt>
    <dgm:pt modelId="{CB0DE500-5B97-4957-94D7-0E16144A6D58}" type="parTrans" cxnId="{A64B28C5-CD6B-47F3-88A7-F6F0DD45423E}">
      <dgm:prSet/>
      <dgm:spPr/>
      <dgm:t>
        <a:bodyPr/>
        <a:lstStyle/>
        <a:p>
          <a:endParaRPr lang="nl-BE"/>
        </a:p>
      </dgm:t>
    </dgm:pt>
    <dgm:pt modelId="{5AEF4006-943D-4087-83EE-C013E0150E25}" type="sibTrans" cxnId="{A64B28C5-CD6B-47F3-88A7-F6F0DD45423E}">
      <dgm:prSet/>
      <dgm:spPr/>
      <dgm:t>
        <a:bodyPr/>
        <a:lstStyle/>
        <a:p>
          <a:endParaRPr lang="nl-BE"/>
        </a:p>
      </dgm:t>
    </dgm:pt>
    <dgm:pt modelId="{C2B04F1A-3702-48B0-A7EA-8BDAD2776F85}">
      <dgm:prSet/>
      <dgm:spPr/>
      <dgm:t>
        <a:bodyPr/>
        <a:lstStyle/>
        <a:p>
          <a:endParaRPr lang="nl-BE" sz="1600" dirty="0"/>
        </a:p>
      </dgm:t>
    </dgm:pt>
    <dgm:pt modelId="{25EAC843-524C-4606-AF6F-C711B82DEAD5}" type="parTrans" cxnId="{3D393002-10D7-4835-8D8F-80466E5A0CBC}">
      <dgm:prSet/>
      <dgm:spPr/>
      <dgm:t>
        <a:bodyPr/>
        <a:lstStyle/>
        <a:p>
          <a:endParaRPr lang="nl-BE"/>
        </a:p>
      </dgm:t>
    </dgm:pt>
    <dgm:pt modelId="{0E3F32EC-5F5A-464D-8E31-03075E48D4EB}" type="sibTrans" cxnId="{3D393002-10D7-4835-8D8F-80466E5A0CBC}">
      <dgm:prSet/>
      <dgm:spPr/>
      <dgm:t>
        <a:bodyPr/>
        <a:lstStyle/>
        <a:p>
          <a:endParaRPr lang="nl-BE"/>
        </a:p>
      </dgm:t>
    </dgm:pt>
    <dgm:pt modelId="{47E581A7-BAC4-4D8F-86F7-6419B84901A6}">
      <dgm:prSet phldrT="[Tekst]" custT="1"/>
      <dgm:spPr/>
      <dgm:t>
        <a:bodyPr/>
        <a:lstStyle/>
        <a:p>
          <a:r>
            <a:rPr lang="nl-BE" sz="2000" dirty="0"/>
            <a:t> verspreid over +/-drie maanden</a:t>
          </a:r>
        </a:p>
      </dgm:t>
    </dgm:pt>
    <dgm:pt modelId="{841FA1CC-C2BC-41CF-ACEB-69A698BF178A}" type="parTrans" cxnId="{3164FC1B-011F-44BA-94D3-0D6BBA1451E4}">
      <dgm:prSet/>
      <dgm:spPr/>
      <dgm:t>
        <a:bodyPr/>
        <a:lstStyle/>
        <a:p>
          <a:endParaRPr lang="nl-BE"/>
        </a:p>
      </dgm:t>
    </dgm:pt>
    <dgm:pt modelId="{4EF4D934-5498-4FE4-911F-40668D119E3C}" type="sibTrans" cxnId="{3164FC1B-011F-44BA-94D3-0D6BBA1451E4}">
      <dgm:prSet/>
      <dgm:spPr/>
      <dgm:t>
        <a:bodyPr/>
        <a:lstStyle/>
        <a:p>
          <a:endParaRPr lang="nl-BE"/>
        </a:p>
      </dgm:t>
    </dgm:pt>
    <dgm:pt modelId="{3E1B1321-D56D-4DE8-8E54-CA1656D582F7}">
      <dgm:prSet phldrT="[Tekst]" custT="1"/>
      <dgm:spPr/>
      <dgm:t>
        <a:bodyPr/>
        <a:lstStyle/>
        <a:p>
          <a:r>
            <a:rPr lang="nl-BE" sz="2000" dirty="0"/>
            <a:t>2 x 1/2de dag </a:t>
          </a:r>
        </a:p>
      </dgm:t>
    </dgm:pt>
    <dgm:pt modelId="{AD7808EC-C79D-4247-91FD-0D89C4CE9AF4}" type="sibTrans" cxnId="{8017C0CA-422F-4472-8585-55936790ED00}">
      <dgm:prSet/>
      <dgm:spPr/>
      <dgm:t>
        <a:bodyPr/>
        <a:lstStyle/>
        <a:p>
          <a:endParaRPr lang="nl-BE"/>
        </a:p>
      </dgm:t>
    </dgm:pt>
    <dgm:pt modelId="{AEE8DC24-D801-423D-B1BD-BCE7ACDCF899}" type="parTrans" cxnId="{8017C0CA-422F-4472-8585-55936790ED00}">
      <dgm:prSet/>
      <dgm:spPr/>
      <dgm:t>
        <a:bodyPr/>
        <a:lstStyle/>
        <a:p>
          <a:endParaRPr lang="nl-BE"/>
        </a:p>
      </dgm:t>
    </dgm:pt>
    <dgm:pt modelId="{87006FCE-AC17-4D51-8D98-FCC6D52B6767}">
      <dgm:prSet phldrT="[Tekst]" custT="1"/>
      <dgm:spPr/>
      <dgm:t>
        <a:bodyPr/>
        <a:lstStyle/>
        <a:p>
          <a:r>
            <a:rPr lang="nl-BE" sz="2000" dirty="0"/>
            <a:t>Inleiding Krijtmethode: 1 dag </a:t>
          </a:r>
        </a:p>
      </dgm:t>
    </dgm:pt>
    <dgm:pt modelId="{8607C9B0-1977-4006-9B14-5A35F78321DA}" type="sibTrans" cxnId="{AA71E1C7-B6D1-454A-A753-7E1009981994}">
      <dgm:prSet/>
      <dgm:spPr/>
      <dgm:t>
        <a:bodyPr/>
        <a:lstStyle/>
        <a:p>
          <a:endParaRPr lang="nl-BE"/>
        </a:p>
      </dgm:t>
    </dgm:pt>
    <dgm:pt modelId="{8D213373-2B23-4A3A-A0F7-3E1AC9F7E8C1}" type="parTrans" cxnId="{AA71E1C7-B6D1-454A-A753-7E1009981994}">
      <dgm:prSet/>
      <dgm:spPr/>
      <dgm:t>
        <a:bodyPr/>
        <a:lstStyle/>
        <a:p>
          <a:endParaRPr lang="nl-BE"/>
        </a:p>
      </dgm:t>
    </dgm:pt>
    <dgm:pt modelId="{F479E686-DC9A-4679-BA1E-EFA2FAD4A94D}" type="pres">
      <dgm:prSet presAssocID="{93034CC7-2C37-4F0F-AE2D-7F530EBDAED2}" presName="linear" presStyleCnt="0">
        <dgm:presLayoutVars>
          <dgm:dir/>
          <dgm:resizeHandles val="exact"/>
        </dgm:presLayoutVars>
      </dgm:prSet>
      <dgm:spPr/>
    </dgm:pt>
    <dgm:pt modelId="{983D49A4-DDFE-4A94-8336-890F6E9197AB}" type="pres">
      <dgm:prSet presAssocID="{3BBFA737-CC01-40A8-B78B-26DA3E813980}" presName="comp" presStyleCnt="0"/>
      <dgm:spPr/>
    </dgm:pt>
    <dgm:pt modelId="{4C2B2096-56BB-4547-92CF-BEE49A471B29}" type="pres">
      <dgm:prSet presAssocID="{3BBFA737-CC01-40A8-B78B-26DA3E813980}" presName="box" presStyleLbl="node1" presStyleIdx="0" presStyleCnt="3" custLinFactNeighborX="-769" custLinFactNeighborY="11313"/>
      <dgm:spPr/>
    </dgm:pt>
    <dgm:pt modelId="{0F9A3B70-8BDC-4BDD-B90A-C9B97F387FED}" type="pres">
      <dgm:prSet presAssocID="{3BBFA737-CC01-40A8-B78B-26DA3E813980}" presName="img" presStyleLbl="fgImgPlace1" presStyleIdx="0" presStyleCnt="3"/>
      <dgm:spPr>
        <a:blipFill rotWithShape="1">
          <a:blip xmlns:r="http://schemas.openxmlformats.org/officeDocument/2006/relationships" r:embed="rId1" cstate="email">
            <a:extLst>
              <a:ext uri="{28A0092B-C50C-407E-A947-70E740481C1C}">
                <a14:useLocalDpi xmlns:a14="http://schemas.microsoft.com/office/drawing/2010/main"/>
              </a:ext>
            </a:extLst>
          </a:blip>
          <a:stretch>
            <a:fillRect/>
          </a:stretch>
        </a:blipFill>
      </dgm:spPr>
    </dgm:pt>
    <dgm:pt modelId="{658CF4F2-2B41-4EBE-BE5F-0058C4EE8C01}" type="pres">
      <dgm:prSet presAssocID="{3BBFA737-CC01-40A8-B78B-26DA3E813980}" presName="text" presStyleLbl="node1" presStyleIdx="0" presStyleCnt="3">
        <dgm:presLayoutVars>
          <dgm:bulletEnabled val="1"/>
        </dgm:presLayoutVars>
      </dgm:prSet>
      <dgm:spPr/>
    </dgm:pt>
    <dgm:pt modelId="{D309A531-521D-4C7E-AF50-D84927177F72}" type="pres">
      <dgm:prSet presAssocID="{F83C6006-8F23-4F7C-B2F3-5A06B66B05E5}" presName="spacer" presStyleCnt="0"/>
      <dgm:spPr/>
    </dgm:pt>
    <dgm:pt modelId="{DAF4CF39-5248-44C0-BEA4-B1B9F450EF1B}" type="pres">
      <dgm:prSet presAssocID="{57BC6953-56E5-4E9D-8073-32279C60BFE2}" presName="comp" presStyleCnt="0"/>
      <dgm:spPr/>
    </dgm:pt>
    <dgm:pt modelId="{0CD3CDCF-C5EF-45AD-B2C1-2C1BCFE84A25}" type="pres">
      <dgm:prSet presAssocID="{57BC6953-56E5-4E9D-8073-32279C60BFE2}" presName="box" presStyleLbl="node1" presStyleIdx="1" presStyleCnt="3" custScaleY="62622" custLinFactNeighborY="-129"/>
      <dgm:spPr/>
    </dgm:pt>
    <dgm:pt modelId="{8F3DD8AC-1A2C-4486-BE0E-3B5772B8E0AC}" type="pres">
      <dgm:prSet presAssocID="{57BC6953-56E5-4E9D-8073-32279C60BFE2}" presName="img" presStyleLbl="fgImgPlace1" presStyleIdx="1" presStyleCnt="3" custScaleY="78731" custLinFactNeighborX="-2523" custLinFactNeighborY="4657"/>
      <dgm:spPr>
        <a:blipFill rotWithShape="1">
          <a:blip xmlns:r="http://schemas.openxmlformats.org/officeDocument/2006/relationships" r:embed="rId2" cstate="email">
            <a:extLst>
              <a:ext uri="{28A0092B-C50C-407E-A947-70E740481C1C}">
                <a14:useLocalDpi xmlns:a14="http://schemas.microsoft.com/office/drawing/2010/main"/>
              </a:ext>
            </a:extLst>
          </a:blip>
          <a:stretch>
            <a:fillRect/>
          </a:stretch>
        </a:blipFill>
      </dgm:spPr>
    </dgm:pt>
    <dgm:pt modelId="{FD37AF84-0740-4329-9F37-F86EE6B68A7E}" type="pres">
      <dgm:prSet presAssocID="{57BC6953-56E5-4E9D-8073-32279C60BFE2}" presName="text" presStyleLbl="node1" presStyleIdx="1" presStyleCnt="3">
        <dgm:presLayoutVars>
          <dgm:bulletEnabled val="1"/>
        </dgm:presLayoutVars>
      </dgm:prSet>
      <dgm:spPr/>
    </dgm:pt>
    <dgm:pt modelId="{C94825E5-548D-442B-95DD-461AA4ED043C}" type="pres">
      <dgm:prSet presAssocID="{99B39B9B-9D01-4BBC-B9A9-304A8723999A}" presName="spacer" presStyleCnt="0"/>
      <dgm:spPr/>
    </dgm:pt>
    <dgm:pt modelId="{AB9D0528-0885-4D71-A24E-6E487C52DBA8}" type="pres">
      <dgm:prSet presAssocID="{1D555A2A-6C1E-4EB8-9EC5-E9F85D572E4D}" presName="comp" presStyleCnt="0"/>
      <dgm:spPr/>
    </dgm:pt>
    <dgm:pt modelId="{DB608642-2C26-46AF-A4B2-A8DEEE2F73D5}" type="pres">
      <dgm:prSet presAssocID="{1D555A2A-6C1E-4EB8-9EC5-E9F85D572E4D}" presName="box" presStyleLbl="node1" presStyleIdx="2" presStyleCnt="3" custScaleY="65137"/>
      <dgm:spPr/>
    </dgm:pt>
    <dgm:pt modelId="{53DD9C48-729B-44E6-B173-CC073F56A046}" type="pres">
      <dgm:prSet presAssocID="{1D555A2A-6C1E-4EB8-9EC5-E9F85D572E4D}" presName="img" presStyleLbl="fgImgPlace1" presStyleIdx="2" presStyleCnt="3" custScaleY="82937"/>
      <dgm:spPr>
        <a:blipFill rotWithShape="1">
          <a:blip xmlns:r="http://schemas.openxmlformats.org/officeDocument/2006/relationships" r:embed="rId3" cstate="email">
            <a:extLst>
              <a:ext uri="{28A0092B-C50C-407E-A947-70E740481C1C}">
                <a14:useLocalDpi xmlns:a14="http://schemas.microsoft.com/office/drawing/2010/main"/>
              </a:ext>
            </a:extLst>
          </a:blip>
          <a:stretch>
            <a:fillRect/>
          </a:stretch>
        </a:blipFill>
      </dgm:spPr>
    </dgm:pt>
    <dgm:pt modelId="{D78727D7-F667-4C96-AEB1-9AC8B600716B}" type="pres">
      <dgm:prSet presAssocID="{1D555A2A-6C1E-4EB8-9EC5-E9F85D572E4D}" presName="text" presStyleLbl="node1" presStyleIdx="2" presStyleCnt="3">
        <dgm:presLayoutVars>
          <dgm:bulletEnabled val="1"/>
        </dgm:presLayoutVars>
      </dgm:prSet>
      <dgm:spPr/>
    </dgm:pt>
  </dgm:ptLst>
  <dgm:cxnLst>
    <dgm:cxn modelId="{3D393002-10D7-4835-8D8F-80466E5A0CBC}" srcId="{1D555A2A-6C1E-4EB8-9EC5-E9F85D572E4D}" destId="{C2B04F1A-3702-48B0-A7EA-8BDAD2776F85}" srcOrd="2" destOrd="0" parTransId="{25EAC843-524C-4606-AF6F-C711B82DEAD5}" sibTransId="{0E3F32EC-5F5A-464D-8E31-03075E48D4EB}"/>
    <dgm:cxn modelId="{17075605-242B-4F8C-BE54-989B7160F090}" type="presOf" srcId="{C2B04F1A-3702-48B0-A7EA-8BDAD2776F85}" destId="{D78727D7-F667-4C96-AEB1-9AC8B600716B}" srcOrd="1" destOrd="3" presId="urn:microsoft.com/office/officeart/2005/8/layout/vList4"/>
    <dgm:cxn modelId="{6E124218-3EE8-4C78-A493-9F09E53BD9EA}" type="presOf" srcId="{47E581A7-BAC4-4D8F-86F7-6419B84901A6}" destId="{0CD3CDCF-C5EF-45AD-B2C1-2C1BCFE84A25}" srcOrd="0" destOrd="2" presId="urn:microsoft.com/office/officeart/2005/8/layout/vList4"/>
    <dgm:cxn modelId="{3164FC1B-011F-44BA-94D3-0D6BBA1451E4}" srcId="{57BC6953-56E5-4E9D-8073-32279C60BFE2}" destId="{47E581A7-BAC4-4D8F-86F7-6419B84901A6}" srcOrd="1" destOrd="0" parTransId="{841FA1CC-C2BC-41CF-ACEB-69A698BF178A}" sibTransId="{4EF4D934-5498-4FE4-911F-40668D119E3C}"/>
    <dgm:cxn modelId="{7AB6531C-AEAF-4213-BBC4-736B789D681C}" type="presOf" srcId="{03D3F450-ADB8-4152-AFAF-E73D7D37C873}" destId="{4C2B2096-56BB-4547-92CF-BEE49A471B29}" srcOrd="0" destOrd="4" presId="urn:microsoft.com/office/officeart/2005/8/layout/vList4"/>
    <dgm:cxn modelId="{ABEDE025-F3E5-4B87-B026-3BB5F55C94DF}" type="presOf" srcId="{3E1B1321-D56D-4DE8-8E54-CA1656D582F7}" destId="{0CD3CDCF-C5EF-45AD-B2C1-2C1BCFE84A25}" srcOrd="0" destOrd="1" presId="urn:microsoft.com/office/officeart/2005/8/layout/vList4"/>
    <dgm:cxn modelId="{BDA91834-0540-4431-BB3C-E6CE53843131}" srcId="{93034CC7-2C37-4F0F-AE2D-7F530EBDAED2}" destId="{57BC6953-56E5-4E9D-8073-32279C60BFE2}" srcOrd="1" destOrd="0" parTransId="{24B8434B-DDA7-471B-A198-B0405BD1AB86}" sibTransId="{99B39B9B-9D01-4BBC-B9A9-304A8723999A}"/>
    <dgm:cxn modelId="{A5FE7E3E-4218-4ACF-AD11-7D6E31EDD792}" type="presOf" srcId="{3B8935A1-86D9-48EB-A0AD-3C40A0A152D7}" destId="{DB608642-2C26-46AF-A4B2-A8DEEE2F73D5}" srcOrd="0" destOrd="2" presId="urn:microsoft.com/office/officeart/2005/8/layout/vList4"/>
    <dgm:cxn modelId="{B5E33B45-CD84-4198-B204-52B1E4AA7FBF}" type="presOf" srcId="{7728EC42-D2D1-45FD-BA63-FBA71F28E113}" destId="{FD37AF84-0740-4329-9F37-F86EE6B68A7E}" srcOrd="1" destOrd="3" presId="urn:microsoft.com/office/officeart/2005/8/layout/vList4"/>
    <dgm:cxn modelId="{CFFD6048-638C-422C-AE2D-E5651756456D}" srcId="{1D555A2A-6C1E-4EB8-9EC5-E9F85D572E4D}" destId="{0B6F9305-57FD-4203-B878-33E9114599B1}" srcOrd="0" destOrd="0" parTransId="{17DB0FD4-749E-4FD8-BB61-3C8DC58E29DB}" sibTransId="{D1C333F3-FA94-4FEF-842E-5DEE84A99E3A}"/>
    <dgm:cxn modelId="{2B426E6C-9F52-43F2-8388-E087DB361C0A}" type="presOf" srcId="{C2B04F1A-3702-48B0-A7EA-8BDAD2776F85}" destId="{DB608642-2C26-46AF-A4B2-A8DEEE2F73D5}" srcOrd="0" destOrd="3" presId="urn:microsoft.com/office/officeart/2005/8/layout/vList4"/>
    <dgm:cxn modelId="{AF41436F-5B83-4033-81CC-2B8B835665B4}" type="presOf" srcId="{3E1B1321-D56D-4DE8-8E54-CA1656D582F7}" destId="{FD37AF84-0740-4329-9F37-F86EE6B68A7E}" srcOrd="1" destOrd="1" presId="urn:microsoft.com/office/officeart/2005/8/layout/vList4"/>
    <dgm:cxn modelId="{47095A52-8F01-4131-9D7E-93EE5A9DC2EF}" type="presOf" srcId="{47E581A7-BAC4-4D8F-86F7-6419B84901A6}" destId="{FD37AF84-0740-4329-9F37-F86EE6B68A7E}" srcOrd="1" destOrd="2" presId="urn:microsoft.com/office/officeart/2005/8/layout/vList4"/>
    <dgm:cxn modelId="{4A588854-EA44-4F20-9593-65266E4404BF}" type="presOf" srcId="{7728EC42-D2D1-45FD-BA63-FBA71F28E113}" destId="{0CD3CDCF-C5EF-45AD-B2C1-2C1BCFE84A25}" srcOrd="0" destOrd="3" presId="urn:microsoft.com/office/officeart/2005/8/layout/vList4"/>
    <dgm:cxn modelId="{9B828A54-E6AE-4ED2-A521-B6301CCA8655}" type="presOf" srcId="{3BBFA737-CC01-40A8-B78B-26DA3E813980}" destId="{658CF4F2-2B41-4EBE-BE5F-0058C4EE8C01}" srcOrd="1" destOrd="0" presId="urn:microsoft.com/office/officeart/2005/8/layout/vList4"/>
    <dgm:cxn modelId="{75289976-78E9-4B35-AA85-07D93062FF4C}" type="presOf" srcId="{0B6F9305-57FD-4203-B878-33E9114599B1}" destId="{DB608642-2C26-46AF-A4B2-A8DEEE2F73D5}" srcOrd="0" destOrd="1" presId="urn:microsoft.com/office/officeart/2005/8/layout/vList4"/>
    <dgm:cxn modelId="{81E84A77-BC7A-4BD1-80B4-E7F6E0018065}" srcId="{3BBFA737-CC01-40A8-B78B-26DA3E813980}" destId="{828A4B40-9B35-4E4F-8952-80FF461BAC88}" srcOrd="1" destOrd="0" parTransId="{9E8C0FF9-97DC-48A8-A4EE-C1F55A60B3D8}" sibTransId="{21EEB687-E3DD-4876-8F78-B427A7CF8F17}"/>
    <dgm:cxn modelId="{CF58E17A-26EC-46A8-A6E1-050641ADD847}" type="presOf" srcId="{828A4B40-9B35-4E4F-8952-80FF461BAC88}" destId="{4C2B2096-56BB-4547-92CF-BEE49A471B29}" srcOrd="0" destOrd="2" presId="urn:microsoft.com/office/officeart/2005/8/layout/vList4"/>
    <dgm:cxn modelId="{1467DA7D-FB20-44C0-BFDE-7A3BCFFA03ED}" srcId="{93034CC7-2C37-4F0F-AE2D-7F530EBDAED2}" destId="{3BBFA737-CC01-40A8-B78B-26DA3E813980}" srcOrd="0" destOrd="0" parTransId="{5ED5CC2A-FDC4-41F7-827B-82C5CAE7E4CB}" sibTransId="{F83C6006-8F23-4F7C-B2F3-5A06B66B05E5}"/>
    <dgm:cxn modelId="{29EE578A-FA3C-485E-870C-8EDC7665EC68}" type="presOf" srcId="{1D555A2A-6C1E-4EB8-9EC5-E9F85D572E4D}" destId="{D78727D7-F667-4C96-AEB1-9AC8B600716B}" srcOrd="1" destOrd="0" presId="urn:microsoft.com/office/officeart/2005/8/layout/vList4"/>
    <dgm:cxn modelId="{FF2D3F91-FC6A-4373-AFDA-EAA9977EFBB1}" type="presOf" srcId="{D5498788-B6BF-4949-BDF7-1D6CFEEEEE68}" destId="{4C2B2096-56BB-4547-92CF-BEE49A471B29}" srcOrd="0" destOrd="3" presId="urn:microsoft.com/office/officeart/2005/8/layout/vList4"/>
    <dgm:cxn modelId="{EE709792-3D92-4411-80C5-C2F423AA52FD}" type="presOf" srcId="{D5498788-B6BF-4949-BDF7-1D6CFEEEEE68}" destId="{658CF4F2-2B41-4EBE-BE5F-0058C4EE8C01}" srcOrd="1" destOrd="3" presId="urn:microsoft.com/office/officeart/2005/8/layout/vList4"/>
    <dgm:cxn modelId="{62803195-87E4-482F-BBF7-DE1D93F2630A}" srcId="{3BBFA737-CC01-40A8-B78B-26DA3E813980}" destId="{D5498788-B6BF-4949-BDF7-1D6CFEEEEE68}" srcOrd="2" destOrd="0" parTransId="{78B78344-612C-4181-AC9C-68B09DD39CE8}" sibTransId="{C39A2C0B-1090-4D37-97FC-4A03767F783A}"/>
    <dgm:cxn modelId="{09094A95-A634-4172-BAAB-38ACD63B5F4E}" type="presOf" srcId="{57BC6953-56E5-4E9D-8073-32279C60BFE2}" destId="{FD37AF84-0740-4329-9F37-F86EE6B68A7E}" srcOrd="1" destOrd="0" presId="urn:microsoft.com/office/officeart/2005/8/layout/vList4"/>
    <dgm:cxn modelId="{C81BFE96-594D-418A-9981-EC7F40FC76D9}" type="presOf" srcId="{3B8935A1-86D9-48EB-A0AD-3C40A0A152D7}" destId="{D78727D7-F667-4C96-AEB1-9AC8B600716B}" srcOrd="1" destOrd="2" presId="urn:microsoft.com/office/officeart/2005/8/layout/vList4"/>
    <dgm:cxn modelId="{F1AB0797-E6C2-4D60-9AF9-FD148972726B}" type="presOf" srcId="{87006FCE-AC17-4D51-8D98-FCC6D52B6767}" destId="{658CF4F2-2B41-4EBE-BE5F-0058C4EE8C01}" srcOrd="1" destOrd="1" presId="urn:microsoft.com/office/officeart/2005/8/layout/vList4"/>
    <dgm:cxn modelId="{297AAC9B-F97A-427A-BE9E-06E30D4E078F}" type="presOf" srcId="{828A4B40-9B35-4E4F-8952-80FF461BAC88}" destId="{658CF4F2-2B41-4EBE-BE5F-0058C4EE8C01}" srcOrd="1" destOrd="2" presId="urn:microsoft.com/office/officeart/2005/8/layout/vList4"/>
    <dgm:cxn modelId="{1B0B60A0-250E-43D1-90E0-32A0DE221119}" type="presOf" srcId="{0B6F9305-57FD-4203-B878-33E9114599B1}" destId="{D78727D7-F667-4C96-AEB1-9AC8B600716B}" srcOrd="1" destOrd="1" presId="urn:microsoft.com/office/officeart/2005/8/layout/vList4"/>
    <dgm:cxn modelId="{33F306AE-F35E-453A-9033-86B775011E93}" srcId="{57BC6953-56E5-4E9D-8073-32279C60BFE2}" destId="{7728EC42-D2D1-45FD-BA63-FBA71F28E113}" srcOrd="2" destOrd="0" parTransId="{80142FBA-D7C4-480D-A13A-3D988FDAC856}" sibTransId="{BD8B700F-1889-493B-9820-F70992CD266D}"/>
    <dgm:cxn modelId="{0F43A3C0-698F-4847-92F6-E806044E11E4}" type="presOf" srcId="{3BBFA737-CC01-40A8-B78B-26DA3E813980}" destId="{4C2B2096-56BB-4547-92CF-BEE49A471B29}" srcOrd="0" destOrd="0" presId="urn:microsoft.com/office/officeart/2005/8/layout/vList4"/>
    <dgm:cxn modelId="{A64B28C5-CD6B-47F3-88A7-F6F0DD45423E}" srcId="{1D555A2A-6C1E-4EB8-9EC5-E9F85D572E4D}" destId="{3B8935A1-86D9-48EB-A0AD-3C40A0A152D7}" srcOrd="1" destOrd="0" parTransId="{CB0DE500-5B97-4957-94D7-0E16144A6D58}" sibTransId="{5AEF4006-943D-4087-83EE-C013E0150E25}"/>
    <dgm:cxn modelId="{E0763CC7-E1B0-48BA-85E0-167EE86F10D2}" type="presOf" srcId="{03D3F450-ADB8-4152-AFAF-E73D7D37C873}" destId="{658CF4F2-2B41-4EBE-BE5F-0058C4EE8C01}" srcOrd="1" destOrd="4" presId="urn:microsoft.com/office/officeart/2005/8/layout/vList4"/>
    <dgm:cxn modelId="{AA71E1C7-B6D1-454A-A753-7E1009981994}" srcId="{3BBFA737-CC01-40A8-B78B-26DA3E813980}" destId="{87006FCE-AC17-4D51-8D98-FCC6D52B6767}" srcOrd="0" destOrd="0" parTransId="{8D213373-2B23-4A3A-A0F7-3E1AC9F7E8C1}" sibTransId="{8607C9B0-1977-4006-9B14-5A35F78321DA}"/>
    <dgm:cxn modelId="{8017C0CA-422F-4472-8585-55936790ED00}" srcId="{57BC6953-56E5-4E9D-8073-32279C60BFE2}" destId="{3E1B1321-D56D-4DE8-8E54-CA1656D582F7}" srcOrd="0" destOrd="0" parTransId="{AEE8DC24-D801-423D-B1BD-BCE7ACDCF899}" sibTransId="{AD7808EC-C79D-4247-91FD-0D89C4CE9AF4}"/>
    <dgm:cxn modelId="{89CC83CE-53CC-4ABD-934D-A3DC4EA4486D}" srcId="{93034CC7-2C37-4F0F-AE2D-7F530EBDAED2}" destId="{1D555A2A-6C1E-4EB8-9EC5-E9F85D572E4D}" srcOrd="2" destOrd="0" parTransId="{C5E1D120-F644-4772-9ADF-6D6DE25C9750}" sibTransId="{CB4A0860-158D-4BD4-B5AA-DED254660D3B}"/>
    <dgm:cxn modelId="{445163CF-9296-4564-A062-9D502B9CD60E}" type="presOf" srcId="{1D555A2A-6C1E-4EB8-9EC5-E9F85D572E4D}" destId="{DB608642-2C26-46AF-A4B2-A8DEEE2F73D5}" srcOrd="0" destOrd="0" presId="urn:microsoft.com/office/officeart/2005/8/layout/vList4"/>
    <dgm:cxn modelId="{5E6F17D2-7CED-489E-87DD-FC9F08A53E31}" type="presOf" srcId="{87006FCE-AC17-4D51-8D98-FCC6D52B6767}" destId="{4C2B2096-56BB-4547-92CF-BEE49A471B29}" srcOrd="0" destOrd="1" presId="urn:microsoft.com/office/officeart/2005/8/layout/vList4"/>
    <dgm:cxn modelId="{699352EA-A2DF-45BC-9BA1-4D5C3835119F}" srcId="{3BBFA737-CC01-40A8-B78B-26DA3E813980}" destId="{03D3F450-ADB8-4152-AFAF-E73D7D37C873}" srcOrd="3" destOrd="0" parTransId="{3126C95B-99A7-4E95-9A3E-28404AD9AA99}" sibTransId="{DBBABB68-E038-4359-B01F-2C7BD5DE69A1}"/>
    <dgm:cxn modelId="{97BADEF1-7154-43FE-90AD-432CA7F49863}" type="presOf" srcId="{93034CC7-2C37-4F0F-AE2D-7F530EBDAED2}" destId="{F479E686-DC9A-4679-BA1E-EFA2FAD4A94D}" srcOrd="0" destOrd="0" presId="urn:microsoft.com/office/officeart/2005/8/layout/vList4"/>
    <dgm:cxn modelId="{0594ECFC-AD6B-435F-9869-956E999EDE68}" type="presOf" srcId="{57BC6953-56E5-4E9D-8073-32279C60BFE2}" destId="{0CD3CDCF-C5EF-45AD-B2C1-2C1BCFE84A25}" srcOrd="0" destOrd="0" presId="urn:microsoft.com/office/officeart/2005/8/layout/vList4"/>
    <dgm:cxn modelId="{FDAFB68B-91E8-4B54-9B85-E162AA73A396}" type="presParOf" srcId="{F479E686-DC9A-4679-BA1E-EFA2FAD4A94D}" destId="{983D49A4-DDFE-4A94-8336-890F6E9197AB}" srcOrd="0" destOrd="0" presId="urn:microsoft.com/office/officeart/2005/8/layout/vList4"/>
    <dgm:cxn modelId="{AF52EA2C-2D53-4478-A7CD-B39FD6027078}" type="presParOf" srcId="{983D49A4-DDFE-4A94-8336-890F6E9197AB}" destId="{4C2B2096-56BB-4547-92CF-BEE49A471B29}" srcOrd="0" destOrd="0" presId="urn:microsoft.com/office/officeart/2005/8/layout/vList4"/>
    <dgm:cxn modelId="{1FA93277-1D5B-4FE5-93BF-03D3CFB95669}" type="presParOf" srcId="{983D49A4-DDFE-4A94-8336-890F6E9197AB}" destId="{0F9A3B70-8BDC-4BDD-B90A-C9B97F387FED}" srcOrd="1" destOrd="0" presId="urn:microsoft.com/office/officeart/2005/8/layout/vList4"/>
    <dgm:cxn modelId="{B1532DCA-517A-4CE0-A85E-950647C8993F}" type="presParOf" srcId="{983D49A4-DDFE-4A94-8336-890F6E9197AB}" destId="{658CF4F2-2B41-4EBE-BE5F-0058C4EE8C01}" srcOrd="2" destOrd="0" presId="urn:microsoft.com/office/officeart/2005/8/layout/vList4"/>
    <dgm:cxn modelId="{13AB02F1-B579-49ED-AF9E-DBC30CFDFCF2}" type="presParOf" srcId="{F479E686-DC9A-4679-BA1E-EFA2FAD4A94D}" destId="{D309A531-521D-4C7E-AF50-D84927177F72}" srcOrd="1" destOrd="0" presId="urn:microsoft.com/office/officeart/2005/8/layout/vList4"/>
    <dgm:cxn modelId="{6DC158C6-9273-4B13-B361-B276882B921B}" type="presParOf" srcId="{F479E686-DC9A-4679-BA1E-EFA2FAD4A94D}" destId="{DAF4CF39-5248-44C0-BEA4-B1B9F450EF1B}" srcOrd="2" destOrd="0" presId="urn:microsoft.com/office/officeart/2005/8/layout/vList4"/>
    <dgm:cxn modelId="{7081FC62-31CC-4806-AC98-F8D43F11801B}" type="presParOf" srcId="{DAF4CF39-5248-44C0-BEA4-B1B9F450EF1B}" destId="{0CD3CDCF-C5EF-45AD-B2C1-2C1BCFE84A25}" srcOrd="0" destOrd="0" presId="urn:microsoft.com/office/officeart/2005/8/layout/vList4"/>
    <dgm:cxn modelId="{C10E404E-BC20-4CFB-B686-F2582CAA22CE}" type="presParOf" srcId="{DAF4CF39-5248-44C0-BEA4-B1B9F450EF1B}" destId="{8F3DD8AC-1A2C-4486-BE0E-3B5772B8E0AC}" srcOrd="1" destOrd="0" presId="urn:microsoft.com/office/officeart/2005/8/layout/vList4"/>
    <dgm:cxn modelId="{302D8AA4-DF63-4BD7-9404-E78B1FB0F3E1}" type="presParOf" srcId="{DAF4CF39-5248-44C0-BEA4-B1B9F450EF1B}" destId="{FD37AF84-0740-4329-9F37-F86EE6B68A7E}" srcOrd="2" destOrd="0" presId="urn:microsoft.com/office/officeart/2005/8/layout/vList4"/>
    <dgm:cxn modelId="{97DB0AC6-2687-475F-AD13-D5470B795C9C}" type="presParOf" srcId="{F479E686-DC9A-4679-BA1E-EFA2FAD4A94D}" destId="{C94825E5-548D-442B-95DD-461AA4ED043C}" srcOrd="3" destOrd="0" presId="urn:microsoft.com/office/officeart/2005/8/layout/vList4"/>
    <dgm:cxn modelId="{C2D748C9-A561-4432-8DFA-57B0D95EA412}" type="presParOf" srcId="{F479E686-DC9A-4679-BA1E-EFA2FAD4A94D}" destId="{AB9D0528-0885-4D71-A24E-6E487C52DBA8}" srcOrd="4" destOrd="0" presId="urn:microsoft.com/office/officeart/2005/8/layout/vList4"/>
    <dgm:cxn modelId="{D49A931C-265D-4B41-8262-E661D1D1C116}" type="presParOf" srcId="{AB9D0528-0885-4D71-A24E-6E487C52DBA8}" destId="{DB608642-2C26-46AF-A4B2-A8DEEE2F73D5}" srcOrd="0" destOrd="0" presId="urn:microsoft.com/office/officeart/2005/8/layout/vList4"/>
    <dgm:cxn modelId="{89EB5527-4F4E-4F22-B123-3D3627B5D5DF}" type="presParOf" srcId="{AB9D0528-0885-4D71-A24E-6E487C52DBA8}" destId="{53DD9C48-729B-44E6-B173-CC073F56A046}" srcOrd="1" destOrd="0" presId="urn:microsoft.com/office/officeart/2005/8/layout/vList4"/>
    <dgm:cxn modelId="{CB3B6A1B-AB5C-4AC2-8AD6-F5DEA113072A}" type="presParOf" srcId="{AB9D0528-0885-4D71-A24E-6E487C52DBA8}" destId="{D78727D7-F667-4C96-AEB1-9AC8B600716B}"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CF2E3D-8E3C-44FA-B434-1A8EE1324105}">
      <dsp:nvSpPr>
        <dsp:cNvPr id="0" name=""/>
        <dsp:cNvSpPr/>
      </dsp:nvSpPr>
      <dsp:spPr>
        <a:xfrm>
          <a:off x="5766" y="1024568"/>
          <a:ext cx="2490437" cy="1859059"/>
        </a:xfrm>
        <a:prstGeom prst="round2SameRect">
          <a:avLst>
            <a:gd name="adj1" fmla="val 8000"/>
            <a:gd name="adj2" fmla="val 0"/>
          </a:avLst>
        </a:prstGeom>
        <a:blipFill rotWithShape="0">
          <a:blip xmlns:r="http://schemas.openxmlformats.org/officeDocument/2006/relationships" r:embed="rId1" cstate="email">
            <a:extLst>
              <a:ext uri="{28A0092B-C50C-407E-A947-70E740481C1C}">
                <a14:useLocalDpi xmlns:a14="http://schemas.microsoft.com/office/drawing/2010/main"/>
              </a:ext>
            </a:extLst>
          </a:blip>
          <a:stretch>
            <a:fillRect/>
          </a:stretch>
        </a:blip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0866D97-9E3F-43F2-85B2-5FB4B7DD99CB}">
      <dsp:nvSpPr>
        <dsp:cNvPr id="0" name=""/>
        <dsp:cNvSpPr/>
      </dsp:nvSpPr>
      <dsp:spPr>
        <a:xfrm>
          <a:off x="12888" y="2855389"/>
          <a:ext cx="2490437" cy="1208853"/>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0" rIns="29210" bIns="0" numCol="1" spcCol="1270" anchor="ctr" anchorCtr="0">
          <a:noAutofit/>
        </a:bodyPr>
        <a:lstStyle/>
        <a:p>
          <a:pPr marL="0" lvl="0" indent="0" algn="l" defTabSz="1022350">
            <a:lnSpc>
              <a:spcPct val="90000"/>
            </a:lnSpc>
            <a:spcBef>
              <a:spcPct val="0"/>
            </a:spcBef>
            <a:spcAft>
              <a:spcPct val="35000"/>
            </a:spcAft>
            <a:buNone/>
          </a:pPr>
          <a:r>
            <a:rPr lang="nl-BE" sz="2300" kern="1200" dirty="0"/>
            <a:t>Structureel beleid door de school: werkgroep</a:t>
          </a:r>
        </a:p>
      </dsp:txBody>
      <dsp:txXfrm>
        <a:off x="12888" y="2855389"/>
        <a:ext cx="1753829" cy="1208853"/>
      </dsp:txXfrm>
    </dsp:sp>
    <dsp:sp modelId="{9401B77B-5E44-48ED-8E79-C5344C6E3CD2}">
      <dsp:nvSpPr>
        <dsp:cNvPr id="0" name=""/>
        <dsp:cNvSpPr/>
      </dsp:nvSpPr>
      <dsp:spPr>
        <a:xfrm>
          <a:off x="1830046" y="3010604"/>
          <a:ext cx="871653" cy="871653"/>
        </a:xfrm>
        <a:prstGeom prst="ellipse">
          <a:avLst/>
        </a:prstGeom>
        <a:noFill/>
        <a:ln w="15875" cap="flat" cmpd="sng" algn="ctr">
          <a:noFill/>
          <a:prstDash val="solid"/>
        </a:ln>
        <a:effectLst/>
      </dsp:spPr>
      <dsp:style>
        <a:lnRef idx="2">
          <a:scrgbClr r="0" g="0" b="0"/>
        </a:lnRef>
        <a:fillRef idx="1">
          <a:scrgbClr r="0" g="0" b="0"/>
        </a:fillRef>
        <a:effectRef idx="0">
          <a:scrgbClr r="0" g="0" b="0"/>
        </a:effectRef>
        <a:fontRef idx="minor"/>
      </dsp:style>
    </dsp:sp>
    <dsp:sp modelId="{F0B383AB-3970-4A4D-A82E-C442CF962183}">
      <dsp:nvSpPr>
        <dsp:cNvPr id="0" name=""/>
        <dsp:cNvSpPr/>
      </dsp:nvSpPr>
      <dsp:spPr>
        <a:xfrm>
          <a:off x="2917645" y="1027315"/>
          <a:ext cx="2490437" cy="1859059"/>
        </a:xfrm>
        <a:prstGeom prst="round2SameRect">
          <a:avLst>
            <a:gd name="adj1" fmla="val 8000"/>
            <a:gd name="adj2" fmla="val 0"/>
          </a:avLst>
        </a:prstGeom>
        <a:blipFill rotWithShape="0">
          <a:blip xmlns:r="http://schemas.openxmlformats.org/officeDocument/2006/relationships" r:embed="rId2" cstate="email">
            <a:extLst>
              <a:ext uri="{28A0092B-C50C-407E-A947-70E740481C1C}">
                <a14:useLocalDpi xmlns:a14="http://schemas.microsoft.com/office/drawing/2010/main"/>
              </a:ext>
            </a:extLst>
          </a:blip>
          <a:stretch>
            <a:fillRect/>
          </a:stretch>
        </a:blip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05E83E6-7C5F-4348-A566-4847B9B6628C}">
      <dsp:nvSpPr>
        <dsp:cNvPr id="0" name=""/>
        <dsp:cNvSpPr/>
      </dsp:nvSpPr>
      <dsp:spPr>
        <a:xfrm>
          <a:off x="2901732" y="2858140"/>
          <a:ext cx="2490437" cy="1185119"/>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0" rIns="29210" bIns="0" numCol="1" spcCol="1270" anchor="ctr" anchorCtr="0">
          <a:noAutofit/>
        </a:bodyPr>
        <a:lstStyle/>
        <a:p>
          <a:pPr marL="0" lvl="0" indent="0" algn="l" defTabSz="1022350">
            <a:lnSpc>
              <a:spcPct val="90000"/>
            </a:lnSpc>
            <a:spcBef>
              <a:spcPct val="0"/>
            </a:spcBef>
            <a:spcAft>
              <a:spcPct val="35000"/>
            </a:spcAft>
            <a:buNone/>
          </a:pPr>
          <a:r>
            <a:rPr lang="nl-BE" sz="2300" kern="1200" dirty="0"/>
            <a:t>Sensibilisering van het schoolteam</a:t>
          </a:r>
        </a:p>
      </dsp:txBody>
      <dsp:txXfrm>
        <a:off x="2901732" y="2858140"/>
        <a:ext cx="1753829" cy="1185119"/>
      </dsp:txXfrm>
    </dsp:sp>
    <dsp:sp modelId="{09398E14-D0F7-4E7B-B760-04C6887C0645}">
      <dsp:nvSpPr>
        <dsp:cNvPr id="0" name=""/>
        <dsp:cNvSpPr/>
      </dsp:nvSpPr>
      <dsp:spPr>
        <a:xfrm>
          <a:off x="4741925" y="3013351"/>
          <a:ext cx="871653" cy="871653"/>
        </a:xfrm>
        <a:prstGeom prst="ellipse">
          <a:avLst/>
        </a:prstGeom>
        <a:noFill/>
        <a:ln w="15875" cap="flat" cmpd="sng" algn="ctr">
          <a:noFill/>
          <a:prstDash val="solid"/>
        </a:ln>
        <a:effectLst/>
      </dsp:spPr>
      <dsp:style>
        <a:lnRef idx="2">
          <a:scrgbClr r="0" g="0" b="0"/>
        </a:lnRef>
        <a:fillRef idx="1">
          <a:scrgbClr r="0" g="0" b="0"/>
        </a:fillRef>
        <a:effectRef idx="0">
          <a:scrgbClr r="0" g="0" b="0"/>
        </a:effectRef>
        <a:fontRef idx="minor"/>
      </dsp:style>
    </dsp:sp>
    <dsp:sp modelId="{B2B83573-9C2F-4A30-93A2-7CCD177A2F24}">
      <dsp:nvSpPr>
        <dsp:cNvPr id="0" name=""/>
        <dsp:cNvSpPr/>
      </dsp:nvSpPr>
      <dsp:spPr>
        <a:xfrm>
          <a:off x="5829525" y="1024570"/>
          <a:ext cx="2490437" cy="1859059"/>
        </a:xfrm>
        <a:prstGeom prst="round2SameRect">
          <a:avLst>
            <a:gd name="adj1" fmla="val 8000"/>
            <a:gd name="adj2" fmla="val 0"/>
          </a:avLst>
        </a:prstGeom>
        <a:blipFill rotWithShape="0">
          <a:blip xmlns:r="http://schemas.openxmlformats.org/officeDocument/2006/relationships" r:embed="rId3" cstate="email">
            <a:extLst>
              <a:ext uri="{28A0092B-C50C-407E-A947-70E740481C1C}">
                <a14:useLocalDpi xmlns:a14="http://schemas.microsoft.com/office/drawing/2010/main"/>
              </a:ext>
            </a:extLst>
          </a:blip>
          <a:stretch>
            <a:fillRect/>
          </a:stretch>
        </a:blip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508B2BD-4DAE-4F2B-96D8-EDAEFBE13C93}">
      <dsp:nvSpPr>
        <dsp:cNvPr id="0" name=""/>
        <dsp:cNvSpPr/>
      </dsp:nvSpPr>
      <dsp:spPr>
        <a:xfrm>
          <a:off x="5836150" y="2789892"/>
          <a:ext cx="2490437" cy="1208845"/>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0" rIns="29210" bIns="0" numCol="1" spcCol="1270" anchor="ctr" anchorCtr="0">
          <a:noAutofit/>
        </a:bodyPr>
        <a:lstStyle/>
        <a:p>
          <a:pPr marL="0" lvl="0" indent="0" algn="l" defTabSz="1022350">
            <a:lnSpc>
              <a:spcPct val="90000"/>
            </a:lnSpc>
            <a:spcBef>
              <a:spcPct val="0"/>
            </a:spcBef>
            <a:spcAft>
              <a:spcPct val="35000"/>
            </a:spcAft>
            <a:buNone/>
          </a:pPr>
          <a:r>
            <a:rPr lang="nl-BE" sz="2300" kern="1200" dirty="0"/>
            <a:t>Uitwisseling en netwerken</a:t>
          </a:r>
        </a:p>
      </dsp:txBody>
      <dsp:txXfrm>
        <a:off x="5836150" y="2789892"/>
        <a:ext cx="1753829" cy="1208845"/>
      </dsp:txXfrm>
    </dsp:sp>
    <dsp:sp modelId="{EE760238-35FE-47BA-B1C6-88DEFFE72A49}">
      <dsp:nvSpPr>
        <dsp:cNvPr id="0" name=""/>
        <dsp:cNvSpPr/>
      </dsp:nvSpPr>
      <dsp:spPr>
        <a:xfrm>
          <a:off x="7653805" y="3010606"/>
          <a:ext cx="871653" cy="871653"/>
        </a:xfrm>
        <a:prstGeom prst="ellipse">
          <a:avLst/>
        </a:prstGeom>
        <a:noFill/>
        <a:ln w="15875" cap="flat"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9AF259-DF79-4F17-94F7-FABD4E229DC2}">
      <dsp:nvSpPr>
        <dsp:cNvPr id="0" name=""/>
        <dsp:cNvSpPr/>
      </dsp:nvSpPr>
      <dsp:spPr>
        <a:xfrm>
          <a:off x="48977" y="116335"/>
          <a:ext cx="1904999" cy="114300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l-BE" sz="2000" kern="1200" dirty="0"/>
            <a:t>Intakegesprek</a:t>
          </a:r>
        </a:p>
      </dsp:txBody>
      <dsp:txXfrm>
        <a:off x="48977" y="116335"/>
        <a:ext cx="1904999" cy="1143000"/>
      </dsp:txXfrm>
    </dsp:sp>
    <dsp:sp modelId="{70B46588-0AC9-4EC8-A8E6-2E1BD46A301B}">
      <dsp:nvSpPr>
        <dsp:cNvPr id="0" name=""/>
        <dsp:cNvSpPr/>
      </dsp:nvSpPr>
      <dsp:spPr>
        <a:xfrm>
          <a:off x="2095500" y="127000"/>
          <a:ext cx="1904999" cy="114300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l-BE" sz="2000" kern="1200" dirty="0"/>
            <a:t>Werkgroep 1</a:t>
          </a:r>
        </a:p>
      </dsp:txBody>
      <dsp:txXfrm>
        <a:off x="2095500" y="127000"/>
        <a:ext cx="1904999" cy="1143000"/>
      </dsp:txXfrm>
    </dsp:sp>
    <dsp:sp modelId="{95386751-D559-4D17-AAE7-63D5A8D9261B}">
      <dsp:nvSpPr>
        <dsp:cNvPr id="0" name=""/>
        <dsp:cNvSpPr/>
      </dsp:nvSpPr>
      <dsp:spPr>
        <a:xfrm>
          <a:off x="4191000" y="127000"/>
          <a:ext cx="1904999" cy="1143000"/>
        </a:xfrm>
        <a:prstGeom prst="rect">
          <a:avLst/>
        </a:prstGeom>
        <a:solidFill>
          <a:schemeClr val="accent3">
            <a:lumMod val="2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l-BE" sz="2000" kern="1200" dirty="0"/>
            <a:t>Lancering</a:t>
          </a:r>
        </a:p>
      </dsp:txBody>
      <dsp:txXfrm>
        <a:off x="4191000" y="127000"/>
        <a:ext cx="1904999" cy="1143000"/>
      </dsp:txXfrm>
    </dsp:sp>
    <dsp:sp modelId="{63DD8135-2437-46F2-A799-2E295FCDB950}">
      <dsp:nvSpPr>
        <dsp:cNvPr id="0" name=""/>
        <dsp:cNvSpPr/>
      </dsp:nvSpPr>
      <dsp:spPr>
        <a:xfrm>
          <a:off x="0" y="1460500"/>
          <a:ext cx="1904999" cy="1143000"/>
        </a:xfrm>
        <a:prstGeom prst="rect">
          <a:avLst/>
        </a:prstGeom>
        <a:solidFill>
          <a:schemeClr val="accent3">
            <a:lumMod val="2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l-BE" sz="2000" kern="1200" dirty="0"/>
            <a:t>Pedagogische studiedag</a:t>
          </a:r>
        </a:p>
      </dsp:txBody>
      <dsp:txXfrm>
        <a:off x="0" y="1460500"/>
        <a:ext cx="1904999" cy="1143000"/>
      </dsp:txXfrm>
    </dsp:sp>
    <dsp:sp modelId="{871C8EC1-45D7-47EA-ADB0-F0A1D20F4C02}">
      <dsp:nvSpPr>
        <dsp:cNvPr id="0" name=""/>
        <dsp:cNvSpPr/>
      </dsp:nvSpPr>
      <dsp:spPr>
        <a:xfrm>
          <a:off x="2095500" y="1460500"/>
          <a:ext cx="1904999" cy="114300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l-BE" sz="2000" kern="1200" dirty="0"/>
            <a:t>Werkgroep 2</a:t>
          </a:r>
        </a:p>
      </dsp:txBody>
      <dsp:txXfrm>
        <a:off x="2095500" y="1460500"/>
        <a:ext cx="1904999" cy="1143000"/>
      </dsp:txXfrm>
    </dsp:sp>
    <dsp:sp modelId="{33F4E307-5FA9-4052-BE34-5D4A13B33A8B}">
      <dsp:nvSpPr>
        <dsp:cNvPr id="0" name=""/>
        <dsp:cNvSpPr/>
      </dsp:nvSpPr>
      <dsp:spPr>
        <a:xfrm>
          <a:off x="4191000" y="1460500"/>
          <a:ext cx="1904999" cy="114300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l-BE" sz="2000" kern="1200" dirty="0"/>
            <a:t>Open venstermoment</a:t>
          </a:r>
        </a:p>
      </dsp:txBody>
      <dsp:txXfrm>
        <a:off x="4191000" y="1460500"/>
        <a:ext cx="1904999" cy="1143000"/>
      </dsp:txXfrm>
    </dsp:sp>
    <dsp:sp modelId="{651EACE9-BB33-42E9-A0A3-E160979FF2CB}">
      <dsp:nvSpPr>
        <dsp:cNvPr id="0" name=""/>
        <dsp:cNvSpPr/>
      </dsp:nvSpPr>
      <dsp:spPr>
        <a:xfrm>
          <a:off x="2095500" y="2793999"/>
          <a:ext cx="1904999" cy="114300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l-BE" sz="2000" kern="1200" dirty="0"/>
            <a:t>Terugkommoment </a:t>
          </a:r>
        </a:p>
      </dsp:txBody>
      <dsp:txXfrm>
        <a:off x="2095500" y="2793999"/>
        <a:ext cx="1904999" cy="1143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9AF259-DF79-4F17-94F7-FABD4E229DC2}">
      <dsp:nvSpPr>
        <dsp:cNvPr id="0" name=""/>
        <dsp:cNvSpPr/>
      </dsp:nvSpPr>
      <dsp:spPr>
        <a:xfrm>
          <a:off x="0" y="100169"/>
          <a:ext cx="2581747" cy="1549048"/>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nl-BE" sz="2100" kern="1200" dirty="0"/>
            <a:t>Voor schoolopbouwwerkers, brugfiguren, pedagogisch begeleiders</a:t>
          </a:r>
        </a:p>
      </dsp:txBody>
      <dsp:txXfrm>
        <a:off x="0" y="100169"/>
        <a:ext cx="2581747" cy="1549048"/>
      </dsp:txXfrm>
    </dsp:sp>
    <dsp:sp modelId="{70B46588-0AC9-4EC8-A8E6-2E1BD46A301B}">
      <dsp:nvSpPr>
        <dsp:cNvPr id="0" name=""/>
        <dsp:cNvSpPr/>
      </dsp:nvSpPr>
      <dsp:spPr>
        <a:xfrm>
          <a:off x="3417283" y="82634"/>
          <a:ext cx="2581747" cy="1549048"/>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nl-BE" sz="2100" kern="1200" dirty="0"/>
            <a:t>Groep van 10 tot 12 personen</a:t>
          </a:r>
        </a:p>
      </dsp:txBody>
      <dsp:txXfrm>
        <a:off x="3417283" y="82634"/>
        <a:ext cx="2581747" cy="1549048"/>
      </dsp:txXfrm>
    </dsp:sp>
    <dsp:sp modelId="{871C8EC1-45D7-47EA-ADB0-F0A1D20F4C02}">
      <dsp:nvSpPr>
        <dsp:cNvPr id="0" name=""/>
        <dsp:cNvSpPr/>
      </dsp:nvSpPr>
      <dsp:spPr>
        <a:xfrm>
          <a:off x="0" y="1925919"/>
          <a:ext cx="2581747" cy="1549048"/>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nl-BE" sz="2100" kern="1200" dirty="0"/>
            <a:t>Deelnemers begeleiden zelf een school</a:t>
          </a:r>
        </a:p>
      </dsp:txBody>
      <dsp:txXfrm>
        <a:off x="0" y="1925919"/>
        <a:ext cx="2581747" cy="1549048"/>
      </dsp:txXfrm>
    </dsp:sp>
    <dsp:sp modelId="{33F4E307-5FA9-4052-BE34-5D4A13B33A8B}">
      <dsp:nvSpPr>
        <dsp:cNvPr id="0" name=""/>
        <dsp:cNvSpPr/>
      </dsp:nvSpPr>
      <dsp:spPr>
        <a:xfrm>
          <a:off x="3417283" y="1889857"/>
          <a:ext cx="2581747" cy="1549048"/>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nl-BE" sz="2100" kern="1200" dirty="0"/>
            <a:t>Duur: 5 volledige  en 2 halve dagen gedurende één jaar</a:t>
          </a:r>
        </a:p>
      </dsp:txBody>
      <dsp:txXfrm>
        <a:off x="3417283" y="1889857"/>
        <a:ext cx="2581747" cy="1549048"/>
      </dsp:txXfrm>
    </dsp:sp>
    <dsp:sp modelId="{651EACE9-BB33-42E9-A0A3-E160979FF2CB}">
      <dsp:nvSpPr>
        <dsp:cNvPr id="0" name=""/>
        <dsp:cNvSpPr/>
      </dsp:nvSpPr>
      <dsp:spPr>
        <a:xfrm>
          <a:off x="7625" y="3753295"/>
          <a:ext cx="6568766" cy="700557"/>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nl-BE" sz="2100" kern="1200" dirty="0"/>
            <a:t>Doel: duurzame, lokale inbedding </a:t>
          </a:r>
        </a:p>
      </dsp:txBody>
      <dsp:txXfrm>
        <a:off x="7625" y="3753295"/>
        <a:ext cx="6568766" cy="70055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2B2096-56BB-4547-92CF-BEE49A471B29}">
      <dsp:nvSpPr>
        <dsp:cNvPr id="0" name=""/>
        <dsp:cNvSpPr/>
      </dsp:nvSpPr>
      <dsp:spPr>
        <a:xfrm>
          <a:off x="0" y="236557"/>
          <a:ext cx="8191636" cy="209102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nl-BE" sz="2400" kern="1200" dirty="0"/>
            <a:t>3 basisdagen op 7 weken tijd: 4 modules</a:t>
          </a:r>
        </a:p>
        <a:p>
          <a:pPr marL="228600" lvl="1" indent="-228600" algn="l" defTabSz="889000">
            <a:lnSpc>
              <a:spcPct val="90000"/>
            </a:lnSpc>
            <a:spcBef>
              <a:spcPct val="0"/>
            </a:spcBef>
            <a:spcAft>
              <a:spcPct val="15000"/>
            </a:spcAft>
            <a:buChar char="•"/>
          </a:pPr>
          <a:r>
            <a:rPr lang="nl-BE" sz="2000" kern="1200" dirty="0"/>
            <a:t>Inleiding Krijtmethode: 1 dag </a:t>
          </a:r>
        </a:p>
        <a:p>
          <a:pPr marL="228600" lvl="1" indent="-228600" algn="l" defTabSz="889000">
            <a:lnSpc>
              <a:spcPct val="90000"/>
            </a:lnSpc>
            <a:spcBef>
              <a:spcPct val="0"/>
            </a:spcBef>
            <a:spcAft>
              <a:spcPct val="15000"/>
            </a:spcAft>
            <a:buChar char="•"/>
          </a:pPr>
          <a:r>
            <a:rPr lang="nl-BE" sz="2000" kern="1200" dirty="0"/>
            <a:t>Onderwijs en armoede: 1/2de dag</a:t>
          </a:r>
        </a:p>
        <a:p>
          <a:pPr marL="228600" lvl="1" indent="-228600" algn="l" defTabSz="889000">
            <a:lnSpc>
              <a:spcPct val="90000"/>
            </a:lnSpc>
            <a:spcBef>
              <a:spcPct val="0"/>
            </a:spcBef>
            <a:spcAft>
              <a:spcPct val="15000"/>
            </a:spcAft>
            <a:buChar char="•"/>
          </a:pPr>
          <a:r>
            <a:rPr lang="nl-BE" sz="2000" kern="1200" dirty="0"/>
            <a:t>Tandemwerking: 1/2de dag</a:t>
          </a:r>
        </a:p>
        <a:p>
          <a:pPr marL="228600" lvl="1" indent="-228600" algn="l" defTabSz="889000">
            <a:lnSpc>
              <a:spcPct val="90000"/>
            </a:lnSpc>
            <a:spcBef>
              <a:spcPct val="0"/>
            </a:spcBef>
            <a:spcAft>
              <a:spcPct val="15000"/>
            </a:spcAft>
            <a:buChar char="•"/>
          </a:pPr>
          <a:r>
            <a:rPr lang="nl-BE" sz="2000" kern="1200" dirty="0"/>
            <a:t>Sensibiliseren en vorming geven: 1 dag</a:t>
          </a:r>
        </a:p>
      </dsp:txBody>
      <dsp:txXfrm>
        <a:off x="1847429" y="236557"/>
        <a:ext cx="6344206" cy="2091021"/>
      </dsp:txXfrm>
    </dsp:sp>
    <dsp:sp modelId="{0F9A3B70-8BDC-4BDD-B90A-C9B97F387FED}">
      <dsp:nvSpPr>
        <dsp:cNvPr id="0" name=""/>
        <dsp:cNvSpPr/>
      </dsp:nvSpPr>
      <dsp:spPr>
        <a:xfrm>
          <a:off x="209102" y="209102"/>
          <a:ext cx="1638327" cy="1672817"/>
        </a:xfrm>
        <a:prstGeom prst="roundRect">
          <a:avLst>
            <a:gd name="adj" fmla="val 10000"/>
          </a:avLst>
        </a:prstGeom>
        <a:blipFill rotWithShape="1">
          <a:blip xmlns:r="http://schemas.openxmlformats.org/officeDocument/2006/relationships" r:embed="rId1" cstate="email">
            <a:extLst>
              <a:ext uri="{28A0092B-C50C-407E-A947-70E740481C1C}">
                <a14:useLocalDpi xmlns:a14="http://schemas.microsoft.com/office/drawing/2010/main"/>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CD3CDCF-C5EF-45AD-B2C1-2C1BCFE84A25}">
      <dsp:nvSpPr>
        <dsp:cNvPr id="0" name=""/>
        <dsp:cNvSpPr/>
      </dsp:nvSpPr>
      <dsp:spPr>
        <a:xfrm>
          <a:off x="0" y="2301219"/>
          <a:ext cx="8191636" cy="1309439"/>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nl-BE" sz="2400" kern="1200" dirty="0"/>
            <a:t>Opleiding procesbegeleiding</a:t>
          </a:r>
          <a:r>
            <a:rPr lang="nl-BE" sz="2000" kern="1200" dirty="0"/>
            <a:t>:</a:t>
          </a:r>
        </a:p>
        <a:p>
          <a:pPr marL="228600" lvl="1" indent="-228600" algn="l" defTabSz="889000">
            <a:lnSpc>
              <a:spcPct val="90000"/>
            </a:lnSpc>
            <a:spcBef>
              <a:spcPct val="0"/>
            </a:spcBef>
            <a:spcAft>
              <a:spcPct val="15000"/>
            </a:spcAft>
            <a:buChar char="•"/>
          </a:pPr>
          <a:r>
            <a:rPr lang="nl-BE" sz="2000" kern="1200" dirty="0"/>
            <a:t>2 x 1/2de dag </a:t>
          </a:r>
        </a:p>
        <a:p>
          <a:pPr marL="228600" lvl="1" indent="-228600" algn="l" defTabSz="889000">
            <a:lnSpc>
              <a:spcPct val="90000"/>
            </a:lnSpc>
            <a:spcBef>
              <a:spcPct val="0"/>
            </a:spcBef>
            <a:spcAft>
              <a:spcPct val="15000"/>
            </a:spcAft>
            <a:buChar char="•"/>
          </a:pPr>
          <a:r>
            <a:rPr lang="nl-BE" sz="2000" kern="1200" dirty="0"/>
            <a:t> verspreid over +/-drie maanden</a:t>
          </a:r>
        </a:p>
        <a:p>
          <a:pPr marL="171450" lvl="1" indent="-171450" algn="l" defTabSz="711200">
            <a:lnSpc>
              <a:spcPct val="90000"/>
            </a:lnSpc>
            <a:spcBef>
              <a:spcPct val="0"/>
            </a:spcBef>
            <a:spcAft>
              <a:spcPct val="15000"/>
            </a:spcAft>
            <a:buChar char="•"/>
          </a:pPr>
          <a:endParaRPr lang="nl-BE" sz="1600" kern="1200" dirty="0"/>
        </a:p>
      </dsp:txBody>
      <dsp:txXfrm>
        <a:off x="1847429" y="2301219"/>
        <a:ext cx="6344206" cy="1309439"/>
      </dsp:txXfrm>
    </dsp:sp>
    <dsp:sp modelId="{8F3DD8AC-1A2C-4486-BE0E-3B5772B8E0AC}">
      <dsp:nvSpPr>
        <dsp:cNvPr id="0" name=""/>
        <dsp:cNvSpPr/>
      </dsp:nvSpPr>
      <dsp:spPr>
        <a:xfrm>
          <a:off x="167767" y="2378026"/>
          <a:ext cx="1638327" cy="1317025"/>
        </a:xfrm>
        <a:prstGeom prst="roundRect">
          <a:avLst>
            <a:gd name="adj" fmla="val 10000"/>
          </a:avLst>
        </a:prstGeom>
        <a:blipFill rotWithShape="1">
          <a:blip xmlns:r="http://schemas.openxmlformats.org/officeDocument/2006/relationships" r:embed="rId2" cstate="email">
            <a:extLst>
              <a:ext uri="{28A0092B-C50C-407E-A947-70E740481C1C}">
                <a14:useLocalDpi xmlns:a14="http://schemas.microsoft.com/office/drawing/2010/main"/>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B608642-2C26-46AF-A4B2-A8DEEE2F73D5}">
      <dsp:nvSpPr>
        <dsp:cNvPr id="0" name=""/>
        <dsp:cNvSpPr/>
      </dsp:nvSpPr>
      <dsp:spPr>
        <a:xfrm>
          <a:off x="0" y="3838928"/>
          <a:ext cx="8191636" cy="1362028"/>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nl-BE" sz="2400" kern="1200" dirty="0"/>
            <a:t>Intervisies: 4x 1/2de dag</a:t>
          </a:r>
        </a:p>
        <a:p>
          <a:pPr marL="228600" lvl="1" indent="-228600" algn="l" defTabSz="889000">
            <a:lnSpc>
              <a:spcPct val="90000"/>
            </a:lnSpc>
            <a:spcBef>
              <a:spcPct val="0"/>
            </a:spcBef>
            <a:spcAft>
              <a:spcPct val="15000"/>
            </a:spcAft>
            <a:buChar char="•"/>
          </a:pPr>
          <a:r>
            <a:rPr lang="nl-BE" sz="2000" kern="1200" dirty="0"/>
            <a:t>4 x 1/2de dag: intervisie + inhoudelijk uitdiepen domeinen</a:t>
          </a:r>
        </a:p>
        <a:p>
          <a:pPr marL="228600" lvl="1" indent="-228600" algn="l" defTabSz="889000">
            <a:lnSpc>
              <a:spcPct val="90000"/>
            </a:lnSpc>
            <a:spcBef>
              <a:spcPct val="0"/>
            </a:spcBef>
            <a:spcAft>
              <a:spcPct val="15000"/>
            </a:spcAft>
            <a:buChar char="•"/>
          </a:pPr>
          <a:r>
            <a:rPr lang="nl-BE" sz="2000" kern="1200" dirty="0"/>
            <a:t>Verspreid over +/- 8 maanden</a:t>
          </a:r>
        </a:p>
        <a:p>
          <a:pPr marL="171450" lvl="1" indent="-171450" algn="l" defTabSz="711200">
            <a:lnSpc>
              <a:spcPct val="90000"/>
            </a:lnSpc>
            <a:spcBef>
              <a:spcPct val="0"/>
            </a:spcBef>
            <a:spcAft>
              <a:spcPct val="15000"/>
            </a:spcAft>
            <a:buChar char="•"/>
          </a:pPr>
          <a:endParaRPr lang="nl-BE" sz="1600" kern="1200" dirty="0"/>
        </a:p>
      </dsp:txBody>
      <dsp:txXfrm>
        <a:off x="1847429" y="3838928"/>
        <a:ext cx="6344206" cy="1362028"/>
      </dsp:txXfrm>
    </dsp:sp>
    <dsp:sp modelId="{53DD9C48-729B-44E6-B173-CC073F56A046}">
      <dsp:nvSpPr>
        <dsp:cNvPr id="0" name=""/>
        <dsp:cNvSpPr/>
      </dsp:nvSpPr>
      <dsp:spPr>
        <a:xfrm>
          <a:off x="209102" y="3826251"/>
          <a:ext cx="1638327" cy="1387384"/>
        </a:xfrm>
        <a:prstGeom prst="roundRect">
          <a:avLst>
            <a:gd name="adj" fmla="val 10000"/>
          </a:avLst>
        </a:prstGeom>
        <a:blipFill rotWithShape="1">
          <a:blip xmlns:r="http://schemas.openxmlformats.org/officeDocument/2006/relationships" r:embed="rId3" cstate="email">
            <a:extLst>
              <a:ext uri="{28A0092B-C50C-407E-A947-70E740481C1C}">
                <a14:useLocalDpi xmlns:a14="http://schemas.microsoft.com/office/drawing/2010/main"/>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dirty="0"/>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CB9514-4D67-49A6-8D3F-57903785AF92}" type="datetimeFigureOut">
              <a:rPr lang="nl-BE" smtClean="0"/>
              <a:t>31/03/2021</a:t>
            </a:fld>
            <a:endParaRPr lang="nl-BE" dirty="0"/>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BE" dirty="0"/>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dirty="0"/>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D0CB22-9838-4EAA-A1AC-2713E6A5B234}" type="slidenum">
              <a:rPr lang="nl-BE" smtClean="0"/>
              <a:t>‹#›</a:t>
            </a:fld>
            <a:endParaRPr lang="nl-BE" dirty="0"/>
          </a:p>
        </p:txBody>
      </p:sp>
    </p:spTree>
    <p:extLst>
      <p:ext uri="{BB962C8B-B14F-4D97-AF65-F5344CB8AC3E}">
        <p14:creationId xmlns:p14="http://schemas.microsoft.com/office/powerpoint/2010/main" val="40217184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4FD0CB22-9838-4EAA-A1AC-2713E6A5B234}" type="slidenum">
              <a:rPr lang="nl-BE" smtClean="0"/>
              <a:t>1</a:t>
            </a:fld>
            <a:endParaRPr lang="nl-BE" dirty="0"/>
          </a:p>
        </p:txBody>
      </p:sp>
    </p:spTree>
    <p:extLst>
      <p:ext uri="{BB962C8B-B14F-4D97-AF65-F5344CB8AC3E}">
        <p14:creationId xmlns:p14="http://schemas.microsoft.com/office/powerpoint/2010/main" val="13224609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4FD0CB22-9838-4EAA-A1AC-2713E6A5B234}" type="slidenum">
              <a:rPr lang="nl-BE" smtClean="0"/>
              <a:t>18</a:t>
            </a:fld>
            <a:endParaRPr lang="nl-BE" dirty="0"/>
          </a:p>
        </p:txBody>
      </p:sp>
    </p:spTree>
    <p:extLst>
      <p:ext uri="{BB962C8B-B14F-4D97-AF65-F5344CB8AC3E}">
        <p14:creationId xmlns:p14="http://schemas.microsoft.com/office/powerpoint/2010/main" val="37904993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4FD0CB22-9838-4EAA-A1AC-2713E6A5B234}" type="slidenum">
              <a:rPr lang="nl-BE" smtClean="0"/>
              <a:t>19</a:t>
            </a:fld>
            <a:endParaRPr lang="nl-BE" dirty="0"/>
          </a:p>
        </p:txBody>
      </p:sp>
    </p:spTree>
    <p:extLst>
      <p:ext uri="{BB962C8B-B14F-4D97-AF65-F5344CB8AC3E}">
        <p14:creationId xmlns:p14="http://schemas.microsoft.com/office/powerpoint/2010/main" val="40371851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4FD0CB22-9838-4EAA-A1AC-2713E6A5B234}" type="slidenum">
              <a:rPr lang="nl-BE" smtClean="0"/>
              <a:t>20</a:t>
            </a:fld>
            <a:endParaRPr lang="nl-BE" dirty="0"/>
          </a:p>
        </p:txBody>
      </p:sp>
    </p:spTree>
    <p:extLst>
      <p:ext uri="{BB962C8B-B14F-4D97-AF65-F5344CB8AC3E}">
        <p14:creationId xmlns:p14="http://schemas.microsoft.com/office/powerpoint/2010/main" val="33348578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796A3B85-AF1B-45D2-A1B3-84455A20BAFE}" type="slidenum">
              <a:rPr lang="nl-BE" smtClean="0"/>
              <a:t>21</a:t>
            </a:fld>
            <a:endParaRPr lang="nl-BE"/>
          </a:p>
        </p:txBody>
      </p:sp>
    </p:spTree>
    <p:extLst>
      <p:ext uri="{BB962C8B-B14F-4D97-AF65-F5344CB8AC3E}">
        <p14:creationId xmlns:p14="http://schemas.microsoft.com/office/powerpoint/2010/main" val="2774734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nl-BE" dirty="0"/>
          </a:p>
          <a:p>
            <a:endParaRPr lang="nl-BE" dirty="0"/>
          </a:p>
        </p:txBody>
      </p:sp>
      <p:sp>
        <p:nvSpPr>
          <p:cNvPr id="4" name="Tijdelijke aanduiding voor dianummer 3"/>
          <p:cNvSpPr>
            <a:spLocks noGrp="1"/>
          </p:cNvSpPr>
          <p:nvPr>
            <p:ph type="sldNum" sz="quarter" idx="10"/>
          </p:nvPr>
        </p:nvSpPr>
        <p:spPr/>
        <p:txBody>
          <a:bodyPr/>
          <a:lstStyle/>
          <a:p>
            <a:fld id="{796A3B85-AF1B-45D2-A1B3-84455A20BAFE}" type="slidenum">
              <a:rPr lang="nl-BE" smtClean="0"/>
              <a:t>22</a:t>
            </a:fld>
            <a:endParaRPr lang="nl-BE"/>
          </a:p>
        </p:txBody>
      </p:sp>
    </p:spTree>
    <p:extLst>
      <p:ext uri="{BB962C8B-B14F-4D97-AF65-F5344CB8AC3E}">
        <p14:creationId xmlns:p14="http://schemas.microsoft.com/office/powerpoint/2010/main" val="2774734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endParaRPr lang="nl-BE" baseline="0" dirty="0"/>
          </a:p>
        </p:txBody>
      </p:sp>
      <p:sp>
        <p:nvSpPr>
          <p:cNvPr id="4" name="Tijdelijke aanduiding voor dianummer 3"/>
          <p:cNvSpPr>
            <a:spLocks noGrp="1"/>
          </p:cNvSpPr>
          <p:nvPr>
            <p:ph type="sldNum" sz="quarter" idx="10"/>
          </p:nvPr>
        </p:nvSpPr>
        <p:spPr/>
        <p:txBody>
          <a:bodyPr/>
          <a:lstStyle/>
          <a:p>
            <a:fld id="{0684E656-C36D-428F-A1A7-07208DD4602E}" type="slidenum">
              <a:rPr lang="nl-BE" smtClean="0"/>
              <a:t>26</a:t>
            </a:fld>
            <a:endParaRPr lang="nl-BE"/>
          </a:p>
        </p:txBody>
      </p:sp>
    </p:spTree>
    <p:extLst>
      <p:ext uri="{BB962C8B-B14F-4D97-AF65-F5344CB8AC3E}">
        <p14:creationId xmlns:p14="http://schemas.microsoft.com/office/powerpoint/2010/main" val="32019560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0684E656-C36D-428F-A1A7-07208DD4602E}" type="slidenum">
              <a:rPr lang="nl-BE" smtClean="0"/>
              <a:t>27</a:t>
            </a:fld>
            <a:endParaRPr lang="nl-BE"/>
          </a:p>
        </p:txBody>
      </p:sp>
    </p:spTree>
    <p:extLst>
      <p:ext uri="{BB962C8B-B14F-4D97-AF65-F5344CB8AC3E}">
        <p14:creationId xmlns:p14="http://schemas.microsoft.com/office/powerpoint/2010/main" val="10988703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0684E656-C36D-428F-A1A7-07208DD4602E}" type="slidenum">
              <a:rPr lang="nl-BE" smtClean="0"/>
              <a:t>28</a:t>
            </a:fld>
            <a:endParaRPr lang="nl-BE"/>
          </a:p>
        </p:txBody>
      </p:sp>
    </p:spTree>
    <p:extLst>
      <p:ext uri="{BB962C8B-B14F-4D97-AF65-F5344CB8AC3E}">
        <p14:creationId xmlns:p14="http://schemas.microsoft.com/office/powerpoint/2010/main" val="10689264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0684E656-C36D-428F-A1A7-07208DD4602E}" type="slidenum">
              <a:rPr lang="nl-BE" smtClean="0"/>
              <a:t>29</a:t>
            </a:fld>
            <a:endParaRPr lang="nl-BE"/>
          </a:p>
        </p:txBody>
      </p:sp>
    </p:spTree>
    <p:extLst>
      <p:ext uri="{BB962C8B-B14F-4D97-AF65-F5344CB8AC3E}">
        <p14:creationId xmlns:p14="http://schemas.microsoft.com/office/powerpoint/2010/main" val="22762488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4FD0CB22-9838-4EAA-A1AC-2713E6A5B234}" type="slidenum">
              <a:rPr lang="nl-BE" smtClean="0"/>
              <a:t>31</a:t>
            </a:fld>
            <a:endParaRPr lang="nl-BE" dirty="0"/>
          </a:p>
        </p:txBody>
      </p:sp>
    </p:spTree>
    <p:extLst>
      <p:ext uri="{BB962C8B-B14F-4D97-AF65-F5344CB8AC3E}">
        <p14:creationId xmlns:p14="http://schemas.microsoft.com/office/powerpoint/2010/main" val="13675717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4FD0CB22-9838-4EAA-A1AC-2713E6A5B234}" type="slidenum">
              <a:rPr lang="nl-BE" smtClean="0"/>
              <a:t>2</a:t>
            </a:fld>
            <a:endParaRPr lang="nl-BE" dirty="0"/>
          </a:p>
        </p:txBody>
      </p:sp>
    </p:spTree>
    <p:extLst>
      <p:ext uri="{BB962C8B-B14F-4D97-AF65-F5344CB8AC3E}">
        <p14:creationId xmlns:p14="http://schemas.microsoft.com/office/powerpoint/2010/main" val="31135154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4FD0CB22-9838-4EAA-A1AC-2713E6A5B234}" type="slidenum">
              <a:rPr lang="nl-BE" smtClean="0"/>
              <a:t>32</a:t>
            </a:fld>
            <a:endParaRPr lang="nl-BE" dirty="0"/>
          </a:p>
        </p:txBody>
      </p:sp>
    </p:spTree>
    <p:extLst>
      <p:ext uri="{BB962C8B-B14F-4D97-AF65-F5344CB8AC3E}">
        <p14:creationId xmlns:p14="http://schemas.microsoft.com/office/powerpoint/2010/main" val="13218849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4FD0CB22-9838-4EAA-A1AC-2713E6A5B234}" type="slidenum">
              <a:rPr lang="nl-BE" smtClean="0"/>
              <a:t>33</a:t>
            </a:fld>
            <a:endParaRPr lang="nl-BE" dirty="0"/>
          </a:p>
        </p:txBody>
      </p:sp>
    </p:spTree>
    <p:extLst>
      <p:ext uri="{BB962C8B-B14F-4D97-AF65-F5344CB8AC3E}">
        <p14:creationId xmlns:p14="http://schemas.microsoft.com/office/powerpoint/2010/main" val="6146733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4FD0CB22-9838-4EAA-A1AC-2713E6A5B234}" type="slidenum">
              <a:rPr lang="nl-BE" smtClean="0"/>
              <a:t>5</a:t>
            </a:fld>
            <a:endParaRPr lang="nl-BE" dirty="0"/>
          </a:p>
        </p:txBody>
      </p:sp>
    </p:spTree>
    <p:extLst>
      <p:ext uri="{BB962C8B-B14F-4D97-AF65-F5344CB8AC3E}">
        <p14:creationId xmlns:p14="http://schemas.microsoft.com/office/powerpoint/2010/main" val="30692883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0684E656-C36D-428F-A1A7-07208DD4602E}" type="slidenum">
              <a:rPr lang="nl-BE" smtClean="0"/>
              <a:t>7</a:t>
            </a:fld>
            <a:endParaRPr lang="nl-BE"/>
          </a:p>
        </p:txBody>
      </p:sp>
    </p:spTree>
    <p:extLst>
      <p:ext uri="{BB962C8B-B14F-4D97-AF65-F5344CB8AC3E}">
        <p14:creationId xmlns:p14="http://schemas.microsoft.com/office/powerpoint/2010/main" val="1026227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4FD0CB22-9838-4EAA-A1AC-2713E6A5B234}" type="slidenum">
              <a:rPr lang="nl-BE" smtClean="0"/>
              <a:t>10</a:t>
            </a:fld>
            <a:endParaRPr lang="nl-BE" dirty="0"/>
          </a:p>
        </p:txBody>
      </p:sp>
    </p:spTree>
    <p:extLst>
      <p:ext uri="{BB962C8B-B14F-4D97-AF65-F5344CB8AC3E}">
        <p14:creationId xmlns:p14="http://schemas.microsoft.com/office/powerpoint/2010/main" val="7825450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4FD0CB22-9838-4EAA-A1AC-2713E6A5B234}" type="slidenum">
              <a:rPr lang="nl-BE" smtClean="0"/>
              <a:t>11</a:t>
            </a:fld>
            <a:endParaRPr lang="nl-BE" dirty="0"/>
          </a:p>
        </p:txBody>
      </p:sp>
    </p:spTree>
    <p:extLst>
      <p:ext uri="{BB962C8B-B14F-4D97-AF65-F5344CB8AC3E}">
        <p14:creationId xmlns:p14="http://schemas.microsoft.com/office/powerpoint/2010/main" val="1363198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a:p>
            <a:endParaRPr lang="nl-BE" dirty="0"/>
          </a:p>
        </p:txBody>
      </p:sp>
      <p:sp>
        <p:nvSpPr>
          <p:cNvPr id="4" name="Tijdelijke aanduiding voor dianummer 3"/>
          <p:cNvSpPr>
            <a:spLocks noGrp="1"/>
          </p:cNvSpPr>
          <p:nvPr>
            <p:ph type="sldNum" sz="quarter" idx="5"/>
          </p:nvPr>
        </p:nvSpPr>
        <p:spPr/>
        <p:txBody>
          <a:bodyPr/>
          <a:lstStyle/>
          <a:p>
            <a:fld id="{4FD0CB22-9838-4EAA-A1AC-2713E6A5B234}" type="slidenum">
              <a:rPr lang="nl-BE" smtClean="0"/>
              <a:t>13</a:t>
            </a:fld>
            <a:endParaRPr lang="nl-BE" dirty="0"/>
          </a:p>
        </p:txBody>
      </p:sp>
    </p:spTree>
    <p:extLst>
      <p:ext uri="{BB962C8B-B14F-4D97-AF65-F5344CB8AC3E}">
        <p14:creationId xmlns:p14="http://schemas.microsoft.com/office/powerpoint/2010/main" val="20051012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ADD972D0-AC60-49A3-839E-A88DE0DF94B2}" type="slidenum">
              <a:rPr lang="nl-BE" smtClean="0"/>
              <a:t>16</a:t>
            </a:fld>
            <a:endParaRPr lang="nl-BE"/>
          </a:p>
        </p:txBody>
      </p:sp>
    </p:spTree>
    <p:extLst>
      <p:ext uri="{BB962C8B-B14F-4D97-AF65-F5344CB8AC3E}">
        <p14:creationId xmlns:p14="http://schemas.microsoft.com/office/powerpoint/2010/main" val="9295828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4FD0CB22-9838-4EAA-A1AC-2713E6A5B234}" type="slidenum">
              <a:rPr lang="nl-BE" smtClean="0"/>
              <a:t>17</a:t>
            </a:fld>
            <a:endParaRPr lang="nl-BE" dirty="0"/>
          </a:p>
        </p:txBody>
      </p:sp>
    </p:spTree>
    <p:extLst>
      <p:ext uri="{BB962C8B-B14F-4D97-AF65-F5344CB8AC3E}">
        <p14:creationId xmlns:p14="http://schemas.microsoft.com/office/powerpoint/2010/main" val="5670303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7200" y="4960137"/>
            <a:ext cx="7772400" cy="1463040"/>
          </a:xfrm>
        </p:spPr>
        <p:txBody>
          <a:bodyPr anchor="ctr">
            <a:normAutofit/>
          </a:bodyPr>
          <a:lstStyle>
            <a:lvl1pPr algn="r">
              <a:defRPr sz="5000" spc="200" baseline="0"/>
            </a:lvl1pPr>
          </a:lstStyle>
          <a:p>
            <a:r>
              <a:rPr lang="nl-NL"/>
              <a:t>titel</a:t>
            </a:r>
            <a:endParaRPr lang="en-US"/>
          </a:p>
        </p:txBody>
      </p:sp>
      <p:sp>
        <p:nvSpPr>
          <p:cNvPr id="3" name="Subtitle 2"/>
          <p:cNvSpPr>
            <a:spLocks noGrp="1"/>
          </p:cNvSpPr>
          <p:nvPr>
            <p:ph type="subTitle" idx="1" hasCustomPrompt="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nl-NL"/>
              <a:t>spreker</a:t>
            </a:r>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1026" name="Picture 2">
            <a:extLst>
              <a:ext uri="{FF2B5EF4-FFF2-40B4-BE49-F238E27FC236}">
                <a16:creationId xmlns:a16="http://schemas.microsoft.com/office/drawing/2014/main" id="{C0D2BD1C-3F16-43E3-8885-70F56B35ACDF}"/>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9517313" y="1089491"/>
            <a:ext cx="1967789" cy="1755648"/>
          </a:xfrm>
          <a:prstGeom prst="rect">
            <a:avLst/>
          </a:prstGeom>
          <a:noFill/>
          <a:extLst>
            <a:ext uri="{909E8E84-426E-40DD-AFC4-6F175D3DCCD1}">
              <a14:hiddenFill xmlns:a14="http://schemas.microsoft.com/office/drawing/2010/main">
                <a:solidFill>
                  <a:srgbClr val="FFFFFF"/>
                </a:solidFill>
              </a14:hiddenFill>
            </a:ext>
          </a:extLst>
        </p:spPr>
      </p:pic>
      <p:pic>
        <p:nvPicPr>
          <p:cNvPr id="9" name="Afbeelding 8" descr="Afbeelding met persoon, binnen, vrouw, staand&#10;&#10;Automatisch gegenereerde beschrijving">
            <a:extLst>
              <a:ext uri="{FF2B5EF4-FFF2-40B4-BE49-F238E27FC236}">
                <a16:creationId xmlns:a16="http://schemas.microsoft.com/office/drawing/2014/main" id="{ED101F40-BE7E-490B-BDD3-DD0A08F0AAD7}"/>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
            <a:ext cx="8390147" cy="4722921"/>
          </a:xfrm>
          <a:prstGeom prst="rect">
            <a:avLst/>
          </a:prstGeom>
        </p:spPr>
      </p:pic>
      <p:sp>
        <p:nvSpPr>
          <p:cNvPr id="4" name="Tekstvak 3">
            <a:extLst>
              <a:ext uri="{FF2B5EF4-FFF2-40B4-BE49-F238E27FC236}">
                <a16:creationId xmlns:a16="http://schemas.microsoft.com/office/drawing/2014/main" id="{8F8CE76F-7B30-4536-B307-0609A4CF2FDD}"/>
              </a:ext>
            </a:extLst>
          </p:cNvPr>
          <p:cNvSpPr txBox="1"/>
          <p:nvPr userDrawn="1"/>
        </p:nvSpPr>
        <p:spPr>
          <a:xfrm>
            <a:off x="9517312" y="3173200"/>
            <a:ext cx="1967789" cy="369332"/>
          </a:xfrm>
          <a:prstGeom prst="rect">
            <a:avLst/>
          </a:prstGeom>
          <a:noFill/>
        </p:spPr>
        <p:txBody>
          <a:bodyPr wrap="square" rtlCol="0">
            <a:spAutoFit/>
          </a:bodyPr>
          <a:lstStyle/>
          <a:p>
            <a:r>
              <a:rPr lang="nl-NL" sz="1800" dirty="0"/>
              <a:t>7 december 2020</a:t>
            </a:r>
          </a:p>
        </p:txBody>
      </p:sp>
      <p:sp>
        <p:nvSpPr>
          <p:cNvPr id="7" name="Tekstvak 6">
            <a:extLst>
              <a:ext uri="{FF2B5EF4-FFF2-40B4-BE49-F238E27FC236}">
                <a16:creationId xmlns:a16="http://schemas.microsoft.com/office/drawing/2014/main" id="{46939580-AC44-4763-BCE4-E824C4014D69}"/>
              </a:ext>
            </a:extLst>
          </p:cNvPr>
          <p:cNvSpPr txBox="1"/>
          <p:nvPr userDrawn="1"/>
        </p:nvSpPr>
        <p:spPr>
          <a:xfrm rot="16200000">
            <a:off x="7769491" y="3749223"/>
            <a:ext cx="2060101" cy="276999"/>
          </a:xfrm>
          <a:prstGeom prst="rect">
            <a:avLst/>
          </a:prstGeom>
          <a:noFill/>
        </p:spPr>
        <p:txBody>
          <a:bodyPr wrap="square" rtlCol="0">
            <a:spAutoFit/>
          </a:bodyPr>
          <a:lstStyle/>
          <a:p>
            <a:r>
              <a:rPr lang="nl-NL" sz="1200" dirty="0"/>
              <a:t>Foto: Frank Toussaint</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4CD73815-2707-4475-8F1A-B873CB631BB4}" type="datetimeFigureOut">
              <a:rPr lang="en-US" dirty="0"/>
              <a:t>3/31/2021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pic>
        <p:nvPicPr>
          <p:cNvPr id="8" name="Picture 2">
            <a:extLst>
              <a:ext uri="{FF2B5EF4-FFF2-40B4-BE49-F238E27FC236}">
                <a16:creationId xmlns:a16="http://schemas.microsoft.com/office/drawing/2014/main" id="{AD0F1937-5C02-4B51-8779-279FE01E9DC9}"/>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1301274" y="1"/>
            <a:ext cx="890726" cy="7947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nl-NL"/>
              <a:t>Klik om stijl te bewerken</a:t>
            </a:r>
            <a:endParaRPr lang="en-US"/>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2A4AFB99-0EAB-4182-AFF8-E214C82A68F6}" type="datetimeFigureOut">
              <a:rPr lang="en-US" dirty="0"/>
              <a:t>3/31/2021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9" name="Picture 2">
            <a:extLst>
              <a:ext uri="{FF2B5EF4-FFF2-40B4-BE49-F238E27FC236}">
                <a16:creationId xmlns:a16="http://schemas.microsoft.com/office/drawing/2014/main" id="{2CC9D718-1B16-4F17-B192-87CBADB554F9}"/>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1301274" y="1"/>
            <a:ext cx="890726" cy="7947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Hoofding met tekstvak">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dirty="0"/>
          </a:p>
        </p:txBody>
      </p:sp>
      <p:sp>
        <p:nvSpPr>
          <p:cNvPr id="5" name="Tijdelijke aanduiding voor tekst 4"/>
          <p:cNvSpPr>
            <a:spLocks noGrp="1"/>
          </p:cNvSpPr>
          <p:nvPr>
            <p:ph type="body" sz="quarter" idx="10"/>
          </p:nvPr>
        </p:nvSpPr>
        <p:spPr>
          <a:xfrm>
            <a:off x="527051" y="1628775"/>
            <a:ext cx="11233149" cy="4248150"/>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18618082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Leeg met logo's ">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dirty="0"/>
          </a:p>
        </p:txBody>
      </p:sp>
      <p:sp>
        <p:nvSpPr>
          <p:cNvPr id="3" name="Tijdelijke aanduiding voor dianummer 2"/>
          <p:cNvSpPr>
            <a:spLocks noGrp="1"/>
          </p:cNvSpPr>
          <p:nvPr>
            <p:ph type="sldNum" sz="quarter" idx="10"/>
          </p:nvPr>
        </p:nvSpPr>
        <p:spPr/>
        <p:txBody>
          <a:bodyPr/>
          <a:lstStyle/>
          <a:p>
            <a:fld id="{714E0A6A-1087-45A4-B499-9591EBF77BB6}" type="slidenum">
              <a:rPr lang="nl-BE" smtClean="0"/>
              <a:t>‹#›</a:t>
            </a:fld>
            <a:endParaRPr lang="nl-BE"/>
          </a:p>
        </p:txBody>
      </p:sp>
    </p:spTree>
    <p:extLst>
      <p:ext uri="{BB962C8B-B14F-4D97-AF65-F5344CB8AC3E}">
        <p14:creationId xmlns:p14="http://schemas.microsoft.com/office/powerpoint/2010/main" val="13596018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uitleg leeg 2">
    <p:spTree>
      <p:nvGrpSpPr>
        <p:cNvPr id="1" name=""/>
        <p:cNvGrpSpPr/>
        <p:nvPr/>
      </p:nvGrpSpPr>
      <p:grpSpPr>
        <a:xfrm>
          <a:off x="0" y="0"/>
          <a:ext cx="0" cy="0"/>
          <a:chOff x="0" y="0"/>
          <a:chExt cx="0" cy="0"/>
        </a:xfrm>
      </p:grpSpPr>
      <p:sp>
        <p:nvSpPr>
          <p:cNvPr id="17" name="Rechthoek 16"/>
          <p:cNvSpPr>
            <a:spLocks noChangeArrowheads="1"/>
          </p:cNvSpPr>
          <p:nvPr userDrawn="1"/>
        </p:nvSpPr>
        <p:spPr bwMode="auto">
          <a:xfrm>
            <a:off x="195072" y="116633"/>
            <a:ext cx="11853589" cy="420832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2" name="Titel 1"/>
          <p:cNvSpPr>
            <a:spLocks noGrp="1"/>
          </p:cNvSpPr>
          <p:nvPr>
            <p:ph type="title" hasCustomPrompt="1"/>
          </p:nvPr>
        </p:nvSpPr>
        <p:spPr>
          <a:xfrm>
            <a:off x="279333" y="365792"/>
            <a:ext cx="11379200" cy="758952"/>
          </a:xfrm>
        </p:spPr>
        <p:txBody>
          <a:bodyPr/>
          <a:lstStyle>
            <a:lvl1pPr>
              <a:defRPr/>
            </a:lvl1pPr>
          </a:lstStyle>
          <a:p>
            <a:r>
              <a:rPr lang="nl-NL" dirty="0"/>
              <a:t>&lt;Tekst&gt;</a:t>
            </a:r>
            <a:endParaRPr lang="nl-BE" dirty="0"/>
          </a:p>
        </p:txBody>
      </p:sp>
      <p:sp>
        <p:nvSpPr>
          <p:cNvPr id="16" name="Rechthoek 15"/>
          <p:cNvSpPr>
            <a:spLocks noChangeArrowheads="1"/>
          </p:cNvSpPr>
          <p:nvPr userDrawn="1"/>
        </p:nvSpPr>
        <p:spPr bwMode="auto">
          <a:xfrm>
            <a:off x="195072" y="4293097"/>
            <a:ext cx="11853589" cy="2408123"/>
          </a:xfrm>
          <a:prstGeom prst="rect">
            <a:avLst/>
          </a:prstGeom>
          <a:solidFill>
            <a:schemeClr val="accent3">
              <a:lumMod val="25000"/>
            </a:schemeClr>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Tree>
    <p:extLst>
      <p:ext uri="{BB962C8B-B14F-4D97-AF65-F5344CB8AC3E}">
        <p14:creationId xmlns:p14="http://schemas.microsoft.com/office/powerpoint/2010/main" val="11979413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Aangepaste indel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dianummer 2"/>
          <p:cNvSpPr>
            <a:spLocks noGrp="1"/>
          </p:cNvSpPr>
          <p:nvPr>
            <p:ph type="sldNum" sz="quarter" idx="10"/>
          </p:nvPr>
        </p:nvSpPr>
        <p:spPr/>
        <p:txBody>
          <a:bodyPr/>
          <a:lstStyle/>
          <a:p>
            <a:fld id="{714E0A6A-1087-45A4-B499-9591EBF77BB6}" type="slidenum">
              <a:rPr lang="nl-BE" smtClean="0"/>
              <a:t>‹#›</a:t>
            </a:fld>
            <a:endParaRPr lang="nl-BE"/>
          </a:p>
        </p:txBody>
      </p:sp>
    </p:spTree>
    <p:extLst>
      <p:ext uri="{BB962C8B-B14F-4D97-AF65-F5344CB8AC3E}">
        <p14:creationId xmlns:p14="http://schemas.microsoft.com/office/powerpoint/2010/main" val="35354322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Aangepaste indeling">
    <p:spTree>
      <p:nvGrpSpPr>
        <p:cNvPr id="1" name=""/>
        <p:cNvGrpSpPr/>
        <p:nvPr/>
      </p:nvGrpSpPr>
      <p:grpSpPr>
        <a:xfrm>
          <a:off x="0" y="0"/>
          <a:ext cx="0" cy="0"/>
          <a:chOff x="0" y="0"/>
          <a:chExt cx="0" cy="0"/>
        </a:xfrm>
      </p:grpSpPr>
      <p:sp>
        <p:nvSpPr>
          <p:cNvPr id="6" name="Tijdelijke aanduiding voor grafiek 5">
            <a:extLst>
              <a:ext uri="{FF2B5EF4-FFF2-40B4-BE49-F238E27FC236}">
                <a16:creationId xmlns:a16="http://schemas.microsoft.com/office/drawing/2014/main" id="{3BC89761-1DFC-4DBA-B491-F4EA43B4B242}"/>
              </a:ext>
            </a:extLst>
          </p:cNvPr>
          <p:cNvSpPr>
            <a:spLocks noGrp="1"/>
          </p:cNvSpPr>
          <p:nvPr>
            <p:ph type="chart" sz="quarter" idx="11"/>
          </p:nvPr>
        </p:nvSpPr>
        <p:spPr>
          <a:xfrm>
            <a:off x="3867071" y="1893340"/>
            <a:ext cx="5119688" cy="4690294"/>
          </a:xfrm>
          <a:prstGeom prst="rect">
            <a:avLst/>
          </a:prstGeom>
        </p:spPr>
        <p:txBody>
          <a:bodyPr/>
          <a:lstStyle/>
          <a:p>
            <a:endParaRPr lang="nl-BE" dirty="0"/>
          </a:p>
        </p:txBody>
      </p:sp>
      <p:sp>
        <p:nvSpPr>
          <p:cNvPr id="8" name="Tijdelijke aanduiding voor grafiek 7">
            <a:extLst>
              <a:ext uri="{FF2B5EF4-FFF2-40B4-BE49-F238E27FC236}">
                <a16:creationId xmlns:a16="http://schemas.microsoft.com/office/drawing/2014/main" id="{3DA1B09B-83B4-4D86-85A3-1B5B7A79C988}"/>
              </a:ext>
            </a:extLst>
          </p:cNvPr>
          <p:cNvSpPr>
            <a:spLocks noGrp="1"/>
          </p:cNvSpPr>
          <p:nvPr>
            <p:ph type="chart" sz="quarter" idx="12"/>
          </p:nvPr>
        </p:nvSpPr>
        <p:spPr>
          <a:xfrm>
            <a:off x="9183703" y="1893341"/>
            <a:ext cx="2455863" cy="2273300"/>
          </a:xfrm>
          <a:prstGeom prst="rect">
            <a:avLst/>
          </a:prstGeom>
        </p:spPr>
        <p:txBody>
          <a:bodyPr/>
          <a:lstStyle/>
          <a:p>
            <a:endParaRPr lang="nl-BE" dirty="0"/>
          </a:p>
        </p:txBody>
      </p:sp>
      <p:sp>
        <p:nvSpPr>
          <p:cNvPr id="9" name="Tijdelijke aanduiding voor grafiek 7">
            <a:extLst>
              <a:ext uri="{FF2B5EF4-FFF2-40B4-BE49-F238E27FC236}">
                <a16:creationId xmlns:a16="http://schemas.microsoft.com/office/drawing/2014/main" id="{BB182997-33E6-409E-B91A-331B4C09A546}"/>
              </a:ext>
            </a:extLst>
          </p:cNvPr>
          <p:cNvSpPr>
            <a:spLocks noGrp="1"/>
          </p:cNvSpPr>
          <p:nvPr>
            <p:ph type="chart" sz="quarter" idx="13"/>
          </p:nvPr>
        </p:nvSpPr>
        <p:spPr>
          <a:xfrm>
            <a:off x="9183705" y="4310334"/>
            <a:ext cx="2455863" cy="2273300"/>
          </a:xfrm>
          <a:prstGeom prst="rect">
            <a:avLst/>
          </a:prstGeom>
        </p:spPr>
        <p:txBody>
          <a:bodyPr/>
          <a:lstStyle/>
          <a:p>
            <a:endParaRPr lang="nl-BE"/>
          </a:p>
        </p:txBody>
      </p:sp>
      <p:sp>
        <p:nvSpPr>
          <p:cNvPr id="15" name="Tijdelijke aanduiding voor tekst 14">
            <a:extLst>
              <a:ext uri="{FF2B5EF4-FFF2-40B4-BE49-F238E27FC236}">
                <a16:creationId xmlns:a16="http://schemas.microsoft.com/office/drawing/2014/main" id="{D24F5D92-3445-4910-AF1E-4F3FB900DCFB}"/>
              </a:ext>
            </a:extLst>
          </p:cNvPr>
          <p:cNvSpPr>
            <a:spLocks noGrp="1"/>
          </p:cNvSpPr>
          <p:nvPr>
            <p:ph type="body" sz="quarter" idx="15"/>
          </p:nvPr>
        </p:nvSpPr>
        <p:spPr>
          <a:xfrm>
            <a:off x="2196462" y="365129"/>
            <a:ext cx="9443089" cy="1325563"/>
          </a:xfrm>
          <a:prstGeom prst="rect">
            <a:avLst/>
          </a:prstGeom>
        </p:spPr>
        <p:txBody>
          <a:bodyPr anchor="ctr">
            <a:noAutofit/>
          </a:bodyPr>
          <a:lstStyle>
            <a:lvl1pPr marL="0" indent="0" algn="l">
              <a:buFontTx/>
              <a:buNone/>
              <a:defRPr sz="2400" b="1">
                <a:solidFill>
                  <a:schemeClr val="tx2"/>
                </a:solidFill>
                <a:latin typeface="Arial" panose="020B0604020202020204" pitchFamily="34" charset="0"/>
                <a:cs typeface="Arial" panose="020B0604020202020204" pitchFamily="34" charset="0"/>
              </a:defRPr>
            </a:lvl1pPr>
            <a:lvl2pPr marL="457178" indent="0" algn="l">
              <a:buFontTx/>
              <a:buNone/>
              <a:defRPr sz="2400" b="1">
                <a:solidFill>
                  <a:schemeClr val="tx2"/>
                </a:solidFill>
                <a:latin typeface="Arial" panose="020B0604020202020204" pitchFamily="34" charset="0"/>
                <a:cs typeface="Arial" panose="020B0604020202020204" pitchFamily="34" charset="0"/>
              </a:defRPr>
            </a:lvl2pPr>
            <a:lvl3pPr marL="914354" indent="0" algn="l">
              <a:buFontTx/>
              <a:buNone/>
              <a:defRPr sz="2400" b="1">
                <a:solidFill>
                  <a:schemeClr val="tx2"/>
                </a:solidFill>
                <a:latin typeface="Arial" panose="020B0604020202020204" pitchFamily="34" charset="0"/>
                <a:cs typeface="Arial" panose="020B0604020202020204" pitchFamily="34" charset="0"/>
              </a:defRPr>
            </a:lvl3pPr>
            <a:lvl4pPr marL="1371532" indent="0" algn="l">
              <a:buFontTx/>
              <a:buNone/>
              <a:defRPr sz="2400" b="1">
                <a:solidFill>
                  <a:schemeClr val="tx2"/>
                </a:solidFill>
                <a:latin typeface="Arial" panose="020B0604020202020204" pitchFamily="34" charset="0"/>
                <a:cs typeface="Arial" panose="020B0604020202020204" pitchFamily="34" charset="0"/>
              </a:defRPr>
            </a:lvl4pPr>
            <a:lvl5pPr marL="1828709" indent="0" algn="l">
              <a:buFontTx/>
              <a:buNone/>
              <a:defRPr sz="2400" b="1">
                <a:solidFill>
                  <a:schemeClr val="tx2"/>
                </a:solidFill>
                <a:latin typeface="Arial" panose="020B0604020202020204" pitchFamily="34" charset="0"/>
                <a:cs typeface="Arial" panose="020B0604020202020204" pitchFamily="34" charset="0"/>
              </a:defRPr>
            </a:lvl5p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26" name="Tijdelijke aanduiding voor tekst 25">
            <a:extLst>
              <a:ext uri="{FF2B5EF4-FFF2-40B4-BE49-F238E27FC236}">
                <a16:creationId xmlns:a16="http://schemas.microsoft.com/office/drawing/2014/main" id="{16A0F779-D1F9-4337-BB1D-3CD27AE5C623}"/>
              </a:ext>
            </a:extLst>
          </p:cNvPr>
          <p:cNvSpPr>
            <a:spLocks noGrp="1"/>
          </p:cNvSpPr>
          <p:nvPr>
            <p:ph type="body" sz="quarter" idx="16"/>
          </p:nvPr>
        </p:nvSpPr>
        <p:spPr>
          <a:xfrm>
            <a:off x="549282" y="1893898"/>
            <a:ext cx="3121025" cy="4689475"/>
          </a:xfrm>
          <a:prstGeom prst="rect">
            <a:avLst/>
          </a:prstGeom>
        </p:spPr>
        <p:txBody>
          <a:bodyPr/>
          <a:lstStyle>
            <a:lvl1pPr>
              <a:defRPr sz="18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grpSp>
        <p:nvGrpSpPr>
          <p:cNvPr id="18" name="Groep 17">
            <a:extLst>
              <a:ext uri="{FF2B5EF4-FFF2-40B4-BE49-F238E27FC236}">
                <a16:creationId xmlns:a16="http://schemas.microsoft.com/office/drawing/2014/main" id="{914340D0-C947-436B-A833-C02E45E93225}"/>
              </a:ext>
            </a:extLst>
          </p:cNvPr>
          <p:cNvGrpSpPr/>
          <p:nvPr userDrawn="1"/>
        </p:nvGrpSpPr>
        <p:grpSpPr>
          <a:xfrm>
            <a:off x="514447" y="6152606"/>
            <a:ext cx="3182695" cy="430766"/>
            <a:chOff x="2699792" y="5030914"/>
            <a:chExt cx="4392488" cy="792676"/>
          </a:xfrm>
        </p:grpSpPr>
        <p:grpSp>
          <p:nvGrpSpPr>
            <p:cNvPr id="19" name="Groep 18">
              <a:extLst>
                <a:ext uri="{FF2B5EF4-FFF2-40B4-BE49-F238E27FC236}">
                  <a16:creationId xmlns:a16="http://schemas.microsoft.com/office/drawing/2014/main" id="{E84A41EE-F497-4B3E-85AF-CB104E65BC58}"/>
                </a:ext>
              </a:extLst>
            </p:cNvPr>
            <p:cNvGrpSpPr/>
            <p:nvPr userDrawn="1"/>
          </p:nvGrpSpPr>
          <p:grpSpPr>
            <a:xfrm>
              <a:off x="2699792" y="5030914"/>
              <a:ext cx="4392488" cy="764702"/>
              <a:chOff x="2699792" y="5030914"/>
              <a:chExt cx="4392488" cy="764702"/>
            </a:xfrm>
          </p:grpSpPr>
          <p:pic>
            <p:nvPicPr>
              <p:cNvPr id="21" name="Afbeelding 20">
                <a:extLst>
                  <a:ext uri="{FF2B5EF4-FFF2-40B4-BE49-F238E27FC236}">
                    <a16:creationId xmlns:a16="http://schemas.microsoft.com/office/drawing/2014/main" id="{3CA0CFAF-05E3-4E9B-8DA0-5AD19E3B047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19253"/>
              <a:stretch/>
            </p:blipFill>
            <p:spPr>
              <a:xfrm>
                <a:off x="2699792" y="5030914"/>
                <a:ext cx="3218727" cy="764702"/>
              </a:xfrm>
              <a:prstGeom prst="rect">
                <a:avLst/>
              </a:prstGeom>
            </p:spPr>
          </p:pic>
          <p:pic>
            <p:nvPicPr>
              <p:cNvPr id="22" name="Afbeelding 21">
                <a:extLst>
                  <a:ext uri="{FF2B5EF4-FFF2-40B4-BE49-F238E27FC236}">
                    <a16:creationId xmlns:a16="http://schemas.microsoft.com/office/drawing/2014/main" id="{2D40619A-1957-40C8-A9D4-4F3EE42D5CA5}"/>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0199" r="8614"/>
              <a:stretch/>
            </p:blipFill>
            <p:spPr>
              <a:xfrm>
                <a:off x="3445604" y="5136413"/>
                <a:ext cx="719708" cy="609677"/>
              </a:xfrm>
              <a:prstGeom prst="rect">
                <a:avLst/>
              </a:prstGeom>
            </p:spPr>
          </p:pic>
          <p:pic>
            <p:nvPicPr>
              <p:cNvPr id="27" name="Afbeelding 26">
                <a:extLst>
                  <a:ext uri="{FF2B5EF4-FFF2-40B4-BE49-F238E27FC236}">
                    <a16:creationId xmlns:a16="http://schemas.microsoft.com/office/drawing/2014/main" id="{C0D461B5-255D-4CA5-AC7F-0D8DF29E5CD4}"/>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6940" t="7996" r="13694"/>
              <a:stretch/>
            </p:blipFill>
            <p:spPr>
              <a:xfrm>
                <a:off x="5021168" y="5171057"/>
                <a:ext cx="897351" cy="575033"/>
              </a:xfrm>
              <a:prstGeom prst="rect">
                <a:avLst/>
              </a:prstGeom>
            </p:spPr>
          </p:pic>
          <p:pic>
            <p:nvPicPr>
              <p:cNvPr id="28" name="Afbeelding 27">
                <a:extLst>
                  <a:ext uri="{FF2B5EF4-FFF2-40B4-BE49-F238E27FC236}">
                    <a16:creationId xmlns:a16="http://schemas.microsoft.com/office/drawing/2014/main" id="{0BCC0DC4-A351-4604-ADE2-D4045020606C}"/>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r="63483"/>
              <a:stretch/>
            </p:blipFill>
            <p:spPr>
              <a:xfrm>
                <a:off x="6588224" y="5164296"/>
                <a:ext cx="504056" cy="482515"/>
              </a:xfrm>
              <a:prstGeom prst="rect">
                <a:avLst/>
              </a:prstGeom>
            </p:spPr>
          </p:pic>
        </p:grpSp>
        <p:pic>
          <p:nvPicPr>
            <p:cNvPr id="20" name="Afbeelding 19">
              <a:extLst>
                <a:ext uri="{FF2B5EF4-FFF2-40B4-BE49-F238E27FC236}">
                  <a16:creationId xmlns:a16="http://schemas.microsoft.com/office/drawing/2014/main" id="{EABE2653-BB6B-4568-BDAB-047DD98A2764}"/>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l="81834" r="5521"/>
            <a:stretch/>
          </p:blipFill>
          <p:spPr>
            <a:xfrm>
              <a:off x="5940152" y="5058888"/>
              <a:ext cx="504056" cy="764702"/>
            </a:xfrm>
            <a:prstGeom prst="rect">
              <a:avLst/>
            </a:prstGeom>
          </p:spPr>
        </p:pic>
      </p:grpSp>
    </p:spTree>
    <p:extLst>
      <p:ext uri="{BB962C8B-B14F-4D97-AF65-F5344CB8AC3E}">
        <p14:creationId xmlns:p14="http://schemas.microsoft.com/office/powerpoint/2010/main" val="39468018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A5D3794B-289A-4A80-97D7-111025398D45}" type="datetimeFigureOut">
              <a:rPr lang="en-US" dirty="0"/>
              <a:t>3/31/2021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nl-NL"/>
              <a:t>Klik om stijl te bewerken</a:t>
            </a:r>
            <a:endParaRPr lang="en-US"/>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5A61015F-7CC6-4D0A-9D87-873EA4C304CC}" type="datetimeFigureOut">
              <a:rPr lang="en-US" dirty="0"/>
              <a:t>3/31/2021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nl-NL"/>
              <a:t>Klik om stijl te bewerken</a:t>
            </a:r>
            <a:endParaRPr lang="en-US"/>
          </a:p>
        </p:txBody>
      </p:sp>
      <p:sp>
        <p:nvSpPr>
          <p:cNvPr id="3" name="Content Placeholder 2"/>
          <p:cNvSpPr>
            <a:spLocks noGrp="1"/>
          </p:cNvSpPr>
          <p:nvPr>
            <p:ph sz="half" idx="1"/>
          </p:nvPr>
        </p:nvSpPr>
        <p:spPr>
          <a:xfrm>
            <a:off x="1024127" y="2286000"/>
            <a:ext cx="4754880" cy="402336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Content Placeholder 3"/>
          <p:cNvSpPr>
            <a:spLocks noGrp="1"/>
          </p:cNvSpPr>
          <p:nvPr>
            <p:ph sz="half" idx="2"/>
          </p:nvPr>
        </p:nvSpPr>
        <p:spPr>
          <a:xfrm>
            <a:off x="5989320" y="2286000"/>
            <a:ext cx="4754880" cy="402336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Date Placeholder 4"/>
          <p:cNvSpPr>
            <a:spLocks noGrp="1"/>
          </p:cNvSpPr>
          <p:nvPr>
            <p:ph type="dt" sz="half" idx="10"/>
          </p:nvPr>
        </p:nvSpPr>
        <p:spPr/>
        <p:txBody>
          <a:bodyPr/>
          <a:lstStyle/>
          <a:p>
            <a:fld id="{93C6A301-0538-44EC-B09D-202E1042A48B}" type="datetimeFigureOut">
              <a:rPr lang="en-US" dirty="0"/>
              <a:t>3/31/2021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pic>
        <p:nvPicPr>
          <p:cNvPr id="9" name="Picture 2">
            <a:extLst>
              <a:ext uri="{FF2B5EF4-FFF2-40B4-BE49-F238E27FC236}">
                <a16:creationId xmlns:a16="http://schemas.microsoft.com/office/drawing/2014/main" id="{A8DD8410-1F9C-4F66-B08E-51A1721D44A9}"/>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1301274" y="1"/>
            <a:ext cx="890726" cy="7947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nl-NL"/>
              <a:t>Klik om stijl te bewerken</a:t>
            </a:r>
            <a:endParaRPr lang="en-US"/>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1024128" y="2967788"/>
            <a:ext cx="4754880" cy="3341572"/>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nl-NL"/>
              <a:t>Klikken om de tekststijl van het model te bewerken</a:t>
            </a:r>
          </a:p>
        </p:txBody>
      </p:sp>
      <p:sp>
        <p:nvSpPr>
          <p:cNvPr id="6" name="Content Placeholder 5"/>
          <p:cNvSpPr>
            <a:spLocks noGrp="1"/>
          </p:cNvSpPr>
          <p:nvPr>
            <p:ph sz="quarter" idx="4"/>
          </p:nvPr>
        </p:nvSpPr>
        <p:spPr>
          <a:xfrm>
            <a:off x="5990888" y="2967788"/>
            <a:ext cx="4754880" cy="3341572"/>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7" name="Date Placeholder 6"/>
          <p:cNvSpPr>
            <a:spLocks noGrp="1"/>
          </p:cNvSpPr>
          <p:nvPr>
            <p:ph type="dt" sz="half" idx="10"/>
          </p:nvPr>
        </p:nvSpPr>
        <p:spPr/>
        <p:txBody>
          <a:bodyPr/>
          <a:lstStyle/>
          <a:p>
            <a:fld id="{D789574A-8875-45EF-8EA2-3CAA0F7ABC4C}" type="datetimeFigureOut">
              <a:rPr lang="en-US" dirty="0"/>
              <a:t>3/31/2021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pic>
        <p:nvPicPr>
          <p:cNvPr id="2" name="Picture 2">
            <a:extLst>
              <a:ext uri="{FF2B5EF4-FFF2-40B4-BE49-F238E27FC236}">
                <a16:creationId xmlns:a16="http://schemas.microsoft.com/office/drawing/2014/main" id="{D9A9FAC4-8D72-4F1F-B34E-ECE3CE227273}"/>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1301274" y="1"/>
            <a:ext cx="890726" cy="7947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Date Placeholder 2"/>
          <p:cNvSpPr>
            <a:spLocks noGrp="1"/>
          </p:cNvSpPr>
          <p:nvPr>
            <p:ph type="dt" sz="half" idx="10"/>
          </p:nvPr>
        </p:nvSpPr>
        <p:spPr/>
        <p:txBody>
          <a:bodyPr/>
          <a:lstStyle/>
          <a:p>
            <a:fld id="{67EF4D4C-5367-4C26-9E2B-D8088D7FCA81}" type="datetimeFigureOut">
              <a:rPr lang="en-US" dirty="0"/>
              <a:t>3/31/2021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pic>
        <p:nvPicPr>
          <p:cNvPr id="9" name="Picture 2">
            <a:extLst>
              <a:ext uri="{FF2B5EF4-FFF2-40B4-BE49-F238E27FC236}">
                <a16:creationId xmlns:a16="http://schemas.microsoft.com/office/drawing/2014/main" id="{421F9D7A-FE7A-485B-8543-82A4A4F92CAA}"/>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1301274" y="1"/>
            <a:ext cx="890726" cy="7947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dirty="0"/>
              <a:t>3/31/2021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pic>
        <p:nvPicPr>
          <p:cNvPr id="6" name="Picture 2">
            <a:extLst>
              <a:ext uri="{FF2B5EF4-FFF2-40B4-BE49-F238E27FC236}">
                <a16:creationId xmlns:a16="http://schemas.microsoft.com/office/drawing/2014/main" id="{84D283F8-20D5-49D7-921C-4455B926B922}"/>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1301274" y="1"/>
            <a:ext cx="890726" cy="7947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nl-NL"/>
              <a:t>Klik om stijl te bewerken</a:t>
            </a:r>
            <a:endParaRPr lang="en-US"/>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05C68B11-C5A8-448C-8CE9-B1A273C79CFC}" type="datetimeFigureOut">
              <a:rPr lang="en-US" dirty="0"/>
              <a:t>3/31/2021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pic>
        <p:nvPicPr>
          <p:cNvPr id="2" name="Picture 2">
            <a:extLst>
              <a:ext uri="{FF2B5EF4-FFF2-40B4-BE49-F238E27FC236}">
                <a16:creationId xmlns:a16="http://schemas.microsoft.com/office/drawing/2014/main" id="{A434F5F9-0C31-451B-9D28-69D8AC24B11C}"/>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1301274" y="1"/>
            <a:ext cx="890726" cy="7947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nl-NL"/>
              <a:t>Klik om stijl te bewerken</a:t>
            </a:r>
            <a:endParaRPr lang="en-US"/>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dirty="0"/>
              <a:t>Klik op het pictogram als u een afbeelding wilt toevoegen</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C7616CA0-919D-4A49-9C8A-62FDFB3A5183}" type="datetimeFigureOut">
              <a:rPr lang="en-US" dirty="0"/>
              <a:t>3/31/2021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0" name="Picture 2">
            <a:extLst>
              <a:ext uri="{FF2B5EF4-FFF2-40B4-BE49-F238E27FC236}">
                <a16:creationId xmlns:a16="http://schemas.microsoft.com/office/drawing/2014/main" id="{200F6906-61C6-4613-844F-E5FD41993048}"/>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1301274" y="1"/>
            <a:ext cx="890726" cy="7947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nl-NL"/>
              <a:t>Klik om stijl te bewerken</a:t>
            </a:r>
            <a:endParaRPr lang="en-US"/>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0298CD5-6C1E-4009-B41F-6DF62E31D3BE}" type="datetimeFigureOut">
              <a:rPr lang="en-US" dirty="0"/>
              <a:pPr/>
              <a:t>3/31/2021</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dirty="0"/>
              <a:pPr/>
              <a:t>‹#›</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9" name="Picture 2">
            <a:extLst>
              <a:ext uri="{FF2B5EF4-FFF2-40B4-BE49-F238E27FC236}">
                <a16:creationId xmlns:a16="http://schemas.microsoft.com/office/drawing/2014/main" id="{DC069E33-0094-4467-8099-57D26AA4ED53}"/>
              </a:ext>
            </a:extLst>
          </p:cNvPr>
          <p:cNvPicPr>
            <a:picLocks noChangeAspect="1" noChangeArrowheads="1"/>
          </p:cNvPicPr>
          <p:nvPr userDrawn="1"/>
        </p:nvPicPr>
        <p:blipFill>
          <a:blip r:embed="rId18" cstate="email">
            <a:extLst>
              <a:ext uri="{28A0092B-C50C-407E-A947-70E740481C1C}">
                <a14:useLocalDpi xmlns:a14="http://schemas.microsoft.com/office/drawing/2010/main"/>
              </a:ext>
            </a:extLst>
          </a:blip>
          <a:srcRect/>
          <a:stretch>
            <a:fillRect/>
          </a:stretch>
        </p:blipFill>
        <p:spPr bwMode="auto">
          <a:xfrm>
            <a:off x="11301274" y="1"/>
            <a:ext cx="890726" cy="794700"/>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8" r:id="rId10"/>
    <p:sldLayoutId id="2147483659" r:id="rId11"/>
    <p:sldLayoutId id="2147483661" r:id="rId12"/>
    <p:sldLayoutId id="2147483662" r:id="rId13"/>
    <p:sldLayoutId id="2147483663" r:id="rId14"/>
    <p:sldLayoutId id="2147483664" r:id="rId15"/>
    <p:sldLayoutId id="2147483665" r:id="rId16"/>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36.png"/><Relationship Id="rId2" Type="http://schemas.openxmlformats.org/officeDocument/2006/relationships/diagramData" Target="../diagrams/data4.xml"/><Relationship Id="rId1" Type="http://schemas.openxmlformats.org/officeDocument/2006/relationships/slideLayout" Target="../slideLayouts/slideLayout1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2.xml"/><Relationship Id="rId4" Type="http://schemas.openxmlformats.org/officeDocument/2006/relationships/image" Target="../media/image3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6.xml"/><Relationship Id="rId1" Type="http://schemas.openxmlformats.org/officeDocument/2006/relationships/slideLayout" Target="../slideLayouts/slideLayout16.xml"/><Relationship Id="rId6" Type="http://schemas.openxmlformats.org/officeDocument/2006/relationships/image" Target="../media/image41.png"/><Relationship Id="rId5" Type="http://schemas.openxmlformats.org/officeDocument/2006/relationships/chart" Target="../charts/chart3.xml"/><Relationship Id="rId4" Type="http://schemas.openxmlformats.org/officeDocument/2006/relationships/chart" Target="../charts/chart2.xml"/></Relationships>
</file>

<file path=ppt/slides/_rels/slide28.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chart" Target="../charts/chart4.xml"/><Relationship Id="rId7" Type="http://schemas.openxmlformats.org/officeDocument/2006/relationships/image" Target="../media/image40.png"/><Relationship Id="rId2" Type="http://schemas.openxmlformats.org/officeDocument/2006/relationships/notesSlide" Target="../notesSlides/notesSlide17.xml"/><Relationship Id="rId1" Type="http://schemas.openxmlformats.org/officeDocument/2006/relationships/slideLayout" Target="../slideLayouts/slideLayout16.xml"/><Relationship Id="rId6" Type="http://schemas.openxmlformats.org/officeDocument/2006/relationships/image" Target="../media/image42.png"/><Relationship Id="rId5" Type="http://schemas.openxmlformats.org/officeDocument/2006/relationships/chart" Target="../charts/chart6.xml"/><Relationship Id="rId4" Type="http://schemas.openxmlformats.org/officeDocument/2006/relationships/chart" Target="../charts/chart5.xml"/></Relationships>
</file>

<file path=ppt/slides/_rels/slide29.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chart" Target="../charts/chart7.xml"/><Relationship Id="rId7" Type="http://schemas.openxmlformats.org/officeDocument/2006/relationships/image" Target="../media/image40.png"/><Relationship Id="rId2" Type="http://schemas.openxmlformats.org/officeDocument/2006/relationships/notesSlide" Target="../notesSlides/notesSlide18.xml"/><Relationship Id="rId1" Type="http://schemas.openxmlformats.org/officeDocument/2006/relationships/slideLayout" Target="../slideLayouts/slideLayout16.xml"/><Relationship Id="rId6" Type="http://schemas.openxmlformats.org/officeDocument/2006/relationships/image" Target="../media/image42.png"/><Relationship Id="rId5" Type="http://schemas.openxmlformats.org/officeDocument/2006/relationships/chart" Target="../charts/chart9.xml"/><Relationship Id="rId4" Type="http://schemas.openxmlformats.org/officeDocument/2006/relationships/chart" Target="../charts/chart8.xml"/></Relationships>
</file>

<file path=ppt/slides/_rels/slide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hyperlink" Target="mailto:Marijn.somers@welzijnszorg.be"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hyperlink" Target="mailto:stage.wzz@welzijnszorg.be"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15.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EAE295-2867-4611-B245-7D729CAAB34B}"/>
              </a:ext>
            </a:extLst>
          </p:cNvPr>
          <p:cNvSpPr>
            <a:spLocks noGrp="1"/>
          </p:cNvSpPr>
          <p:nvPr>
            <p:ph type="ctrTitle"/>
          </p:nvPr>
        </p:nvSpPr>
        <p:spPr>
          <a:xfrm>
            <a:off x="1496290" y="4960137"/>
            <a:ext cx="6733309" cy="1463040"/>
          </a:xfrm>
        </p:spPr>
        <p:txBody>
          <a:bodyPr/>
          <a:lstStyle/>
          <a:p>
            <a:r>
              <a:rPr lang="nl-NL" dirty="0"/>
              <a:t>Lerend netwerk 2</a:t>
            </a:r>
          </a:p>
        </p:txBody>
      </p:sp>
      <p:sp>
        <p:nvSpPr>
          <p:cNvPr id="3" name="Ondertitel 2">
            <a:extLst>
              <a:ext uri="{FF2B5EF4-FFF2-40B4-BE49-F238E27FC236}">
                <a16:creationId xmlns:a16="http://schemas.microsoft.com/office/drawing/2014/main" id="{522906FE-8B97-42F9-9F40-02AF30C6FFCF}"/>
              </a:ext>
            </a:extLst>
          </p:cNvPr>
          <p:cNvSpPr>
            <a:spLocks noGrp="1"/>
          </p:cNvSpPr>
          <p:nvPr>
            <p:ph type="subTitle" idx="1"/>
          </p:nvPr>
        </p:nvSpPr>
        <p:spPr>
          <a:xfrm>
            <a:off x="8610599" y="4960137"/>
            <a:ext cx="3461795" cy="1463040"/>
          </a:xfrm>
        </p:spPr>
        <p:txBody>
          <a:bodyPr/>
          <a:lstStyle/>
          <a:p>
            <a:r>
              <a:rPr lang="nl-NL" i="1" dirty="0"/>
              <a:t>Samen veerkrachtig en weerbaar</a:t>
            </a:r>
          </a:p>
          <a:p>
            <a:r>
              <a:rPr lang="nl-NL" i="1" dirty="0"/>
              <a:t>Samen naar grote onderwijskansen</a:t>
            </a:r>
            <a:endParaRPr lang="nl-NL" dirty="0"/>
          </a:p>
          <a:p>
            <a:r>
              <a:rPr lang="nl-NL" dirty="0"/>
              <a:t>Kleine Kinderen Grote Kansen</a:t>
            </a:r>
          </a:p>
        </p:txBody>
      </p:sp>
      <p:pic>
        <p:nvPicPr>
          <p:cNvPr id="5" name="KBSFRB_logo_N+txt.gif">
            <a:extLst>
              <a:ext uri="{FF2B5EF4-FFF2-40B4-BE49-F238E27FC236}">
                <a16:creationId xmlns:a16="http://schemas.microsoft.com/office/drawing/2014/main" id="{D884FF01-D230-420E-9FDD-7294F3248571}"/>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149932" y="6009400"/>
            <a:ext cx="2433323" cy="994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7" name="Vlaanderen_is_onderwijs_en_vorming_B30mm.png">
            <a:extLst>
              <a:ext uri="{FF2B5EF4-FFF2-40B4-BE49-F238E27FC236}">
                <a16:creationId xmlns:a16="http://schemas.microsoft.com/office/drawing/2014/main" id="{0D76B33B-14BC-4200-83FB-35D881A21C94}"/>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5984566"/>
            <a:ext cx="2089861" cy="873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1026" name="Picture 2" descr="Klasse – Klasse is een multimediaal communicatieplatform dat via positieve  journalistiek de betrokkenheid wil verhogen van leraren, directeurs, ouders  en leerlingen bij het onderwijsgebeuren.">
            <a:extLst>
              <a:ext uri="{FF2B5EF4-FFF2-40B4-BE49-F238E27FC236}">
                <a16:creationId xmlns:a16="http://schemas.microsoft.com/office/drawing/2014/main" id="{494041EE-EEA1-4A5B-8028-BC5F87C88D50}"/>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30" y="4960137"/>
            <a:ext cx="1114459" cy="1114459"/>
          </a:xfrm>
          <a:prstGeom prst="rect">
            <a:avLst/>
          </a:prstGeom>
          <a:noFill/>
          <a:extLst>
            <a:ext uri="{909E8E84-426E-40DD-AFC4-6F175D3DCCD1}">
              <a14:hiddenFill xmlns:a14="http://schemas.microsoft.com/office/drawing/2010/main">
                <a:solidFill>
                  <a:srgbClr val="FFFFFF"/>
                </a:solidFill>
              </a14:hiddenFill>
            </a:ext>
          </a:extLst>
        </p:spPr>
      </p:pic>
      <p:sp>
        <p:nvSpPr>
          <p:cNvPr id="4" name="Tekstvak 3">
            <a:extLst>
              <a:ext uri="{FF2B5EF4-FFF2-40B4-BE49-F238E27FC236}">
                <a16:creationId xmlns:a16="http://schemas.microsoft.com/office/drawing/2014/main" id="{4E0CCA2A-AD29-4CE6-8E8C-6D151114C114}"/>
              </a:ext>
            </a:extLst>
          </p:cNvPr>
          <p:cNvSpPr txBox="1"/>
          <p:nvPr/>
        </p:nvSpPr>
        <p:spPr>
          <a:xfrm>
            <a:off x="9615341" y="3223967"/>
            <a:ext cx="2300140" cy="369332"/>
          </a:xfrm>
          <a:prstGeom prst="rect">
            <a:avLst/>
          </a:prstGeom>
          <a:solidFill>
            <a:schemeClr val="bg1"/>
          </a:solidFill>
        </p:spPr>
        <p:txBody>
          <a:bodyPr wrap="square" rtlCol="0">
            <a:spAutoFit/>
          </a:bodyPr>
          <a:lstStyle/>
          <a:p>
            <a:r>
              <a:rPr lang="nl-NL" dirty="0"/>
              <a:t>2 april 2021</a:t>
            </a:r>
          </a:p>
        </p:txBody>
      </p:sp>
    </p:spTree>
    <p:extLst>
      <p:ext uri="{BB962C8B-B14F-4D97-AF65-F5344CB8AC3E}">
        <p14:creationId xmlns:p14="http://schemas.microsoft.com/office/powerpoint/2010/main" val="26971597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192F8E0A-AF98-4AD0-9220-EF22A37E5150}"/>
              </a:ext>
            </a:extLst>
          </p:cNvPr>
          <p:cNvPicPr>
            <a:picLocks noChangeAspect="1"/>
          </p:cNvPicPr>
          <p:nvPr/>
        </p:nvPicPr>
        <p:blipFill>
          <a:blip r:embed="rId3"/>
          <a:stretch>
            <a:fillRect/>
          </a:stretch>
        </p:blipFill>
        <p:spPr>
          <a:xfrm>
            <a:off x="114300" y="-142874"/>
            <a:ext cx="8784771" cy="6588578"/>
          </a:xfrm>
          <a:prstGeom prst="rect">
            <a:avLst/>
          </a:prstGeom>
        </p:spPr>
      </p:pic>
      <p:pic>
        <p:nvPicPr>
          <p:cNvPr id="3" name="Afbeelding 2">
            <a:extLst>
              <a:ext uri="{FF2B5EF4-FFF2-40B4-BE49-F238E27FC236}">
                <a16:creationId xmlns:a16="http://schemas.microsoft.com/office/drawing/2014/main" id="{B46026F4-220C-4473-AF0C-F5008868354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225642" y="5438942"/>
            <a:ext cx="2852057" cy="1186881"/>
          </a:xfrm>
          <a:prstGeom prst="rect">
            <a:avLst/>
          </a:prstGeom>
        </p:spPr>
      </p:pic>
      <p:sp>
        <p:nvSpPr>
          <p:cNvPr id="4" name="Rechthoek 3">
            <a:extLst>
              <a:ext uri="{FF2B5EF4-FFF2-40B4-BE49-F238E27FC236}">
                <a16:creationId xmlns:a16="http://schemas.microsoft.com/office/drawing/2014/main" id="{D8F36B4F-9C48-47BE-B333-22C5179F8985}"/>
              </a:ext>
            </a:extLst>
          </p:cNvPr>
          <p:cNvSpPr/>
          <p:nvPr/>
        </p:nvSpPr>
        <p:spPr>
          <a:xfrm>
            <a:off x="5029200" y="5633358"/>
            <a:ext cx="3282043"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Tree>
    <p:extLst>
      <p:ext uri="{BB962C8B-B14F-4D97-AF65-F5344CB8AC3E}">
        <p14:creationId xmlns:p14="http://schemas.microsoft.com/office/powerpoint/2010/main" val="1379783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D57257-45AC-410F-970C-6E1963714CAB}"/>
              </a:ext>
            </a:extLst>
          </p:cNvPr>
          <p:cNvSpPr>
            <a:spLocks noGrp="1"/>
          </p:cNvSpPr>
          <p:nvPr>
            <p:ph type="title"/>
          </p:nvPr>
        </p:nvSpPr>
        <p:spPr/>
        <p:txBody>
          <a:bodyPr/>
          <a:lstStyle/>
          <a:p>
            <a:r>
              <a:rPr lang="nl-BE" dirty="0"/>
              <a:t>Op basis van inkomen</a:t>
            </a:r>
          </a:p>
        </p:txBody>
      </p:sp>
      <p:sp>
        <p:nvSpPr>
          <p:cNvPr id="3" name="Tijdelijke aanduiding voor inhoud 2">
            <a:extLst>
              <a:ext uri="{FF2B5EF4-FFF2-40B4-BE49-F238E27FC236}">
                <a16:creationId xmlns:a16="http://schemas.microsoft.com/office/drawing/2014/main" id="{57A0B7A8-E8FD-455D-B084-3C9F8B33AB29}"/>
              </a:ext>
            </a:extLst>
          </p:cNvPr>
          <p:cNvSpPr>
            <a:spLocks noGrp="1"/>
          </p:cNvSpPr>
          <p:nvPr>
            <p:ph idx="1"/>
          </p:nvPr>
        </p:nvSpPr>
        <p:spPr/>
        <p:txBody>
          <a:bodyPr/>
          <a:lstStyle/>
          <a:p>
            <a:r>
              <a:rPr lang="nl-BE" sz="3200" b="1" dirty="0">
                <a:ea typeface="Source Sans Pro" panose="020B0503030403020204" pitchFamily="34" charset="0"/>
              </a:rPr>
              <a:t>Europese armoede risicodrempel</a:t>
            </a:r>
          </a:p>
          <a:p>
            <a:endParaRPr lang="nl-BE" sz="3200" dirty="0">
              <a:ea typeface="Source Sans Pro" panose="020B0503030403020204" pitchFamily="34" charset="0"/>
            </a:endParaRPr>
          </a:p>
          <a:p>
            <a:pPr lvl="1"/>
            <a:r>
              <a:rPr lang="nl-BE" sz="2800" dirty="0">
                <a:ea typeface="Source Sans Pro" panose="020B0503030403020204" pitchFamily="34" charset="0"/>
              </a:rPr>
              <a:t>Alleenstaande:  € 1139</a:t>
            </a:r>
          </a:p>
          <a:p>
            <a:endParaRPr lang="nl-BE" sz="3200" dirty="0">
              <a:ea typeface="Source Sans Pro" panose="020B0503030403020204" pitchFamily="34" charset="0"/>
            </a:endParaRPr>
          </a:p>
          <a:p>
            <a:pPr lvl="1"/>
            <a:r>
              <a:rPr lang="nl-BE" sz="2800" dirty="0">
                <a:ea typeface="Source Sans Pro" panose="020B0503030403020204" pitchFamily="34" charset="0"/>
              </a:rPr>
              <a:t>Twee volwassenen + twee kinderen:  € 2392</a:t>
            </a:r>
          </a:p>
          <a:p>
            <a:endParaRPr lang="nl-BE" dirty="0"/>
          </a:p>
          <a:p>
            <a:endParaRPr lang="nl-BE" dirty="0"/>
          </a:p>
        </p:txBody>
      </p:sp>
      <p:pic>
        <p:nvPicPr>
          <p:cNvPr id="4" name="Afbeelding 3">
            <a:extLst>
              <a:ext uri="{FF2B5EF4-FFF2-40B4-BE49-F238E27FC236}">
                <a16:creationId xmlns:a16="http://schemas.microsoft.com/office/drawing/2014/main" id="{FFD2C6B2-526A-49F7-ACA7-D248C5840AC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714907" y="5568042"/>
            <a:ext cx="3099746" cy="1289957"/>
          </a:xfrm>
          <a:prstGeom prst="rect">
            <a:avLst/>
          </a:prstGeom>
        </p:spPr>
      </p:pic>
      <p:pic>
        <p:nvPicPr>
          <p:cNvPr id="5" name="Afbeelding 4">
            <a:extLst>
              <a:ext uri="{FF2B5EF4-FFF2-40B4-BE49-F238E27FC236}">
                <a16:creationId xmlns:a16="http://schemas.microsoft.com/office/drawing/2014/main" id="{33C06072-2C06-49C5-972D-6330E133A8B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24128" y="5879530"/>
            <a:ext cx="2225233" cy="469433"/>
          </a:xfrm>
          <a:prstGeom prst="rect">
            <a:avLst/>
          </a:prstGeom>
        </p:spPr>
      </p:pic>
    </p:spTree>
    <p:extLst>
      <p:ext uri="{BB962C8B-B14F-4D97-AF65-F5344CB8AC3E}">
        <p14:creationId xmlns:p14="http://schemas.microsoft.com/office/powerpoint/2010/main" val="37655235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Armoede</a:t>
            </a:r>
          </a:p>
        </p:txBody>
      </p:sp>
      <p:sp>
        <p:nvSpPr>
          <p:cNvPr id="3" name="Tijdelijke aanduiding voor tekst 2"/>
          <p:cNvSpPr>
            <a:spLocks noGrp="1"/>
          </p:cNvSpPr>
          <p:nvPr>
            <p:ph type="body" sz="quarter" idx="10"/>
          </p:nvPr>
        </p:nvSpPr>
        <p:spPr/>
        <p:txBody>
          <a:bodyPr>
            <a:normAutofit/>
          </a:bodyPr>
          <a:lstStyle/>
          <a:p>
            <a:endParaRPr lang="nl-BE" dirty="0"/>
          </a:p>
          <a:p>
            <a:pPr marL="0" indent="0">
              <a:buNone/>
            </a:pPr>
            <a:r>
              <a:rPr lang="nl-BE" i="1" dirty="0"/>
              <a:t>een </a:t>
            </a:r>
            <a:r>
              <a:rPr lang="nl-BE" b="1" i="1" dirty="0">
                <a:solidFill>
                  <a:schemeClr val="accent3">
                    <a:lumMod val="50000"/>
                  </a:schemeClr>
                </a:solidFill>
              </a:rPr>
              <a:t>netwerk van sociale uitsluitingen </a:t>
            </a:r>
            <a:r>
              <a:rPr lang="nl-BE" i="1" dirty="0"/>
              <a:t>dat zich uitstrekt over </a:t>
            </a:r>
            <a:r>
              <a:rPr lang="nl-BE" b="1" i="1" dirty="0">
                <a:solidFill>
                  <a:schemeClr val="accent3">
                    <a:lumMod val="50000"/>
                  </a:schemeClr>
                </a:solidFill>
              </a:rPr>
              <a:t>meerdere gebieden </a:t>
            </a:r>
            <a:r>
              <a:rPr lang="nl-BE" i="1" dirty="0"/>
              <a:t>van het individuele en collectieve bestaan, in die mate dat men geen leven kan leiden dat voldoet aan de menselijke waardigheid. Hierdoor ontstaat een kloof met de rest van de samenleving. Deze </a:t>
            </a:r>
            <a:r>
              <a:rPr lang="nl-BE" b="1" i="1" dirty="0">
                <a:solidFill>
                  <a:schemeClr val="accent3">
                    <a:lumMod val="50000"/>
                  </a:schemeClr>
                </a:solidFill>
              </a:rPr>
              <a:t>kloof</a:t>
            </a:r>
            <a:r>
              <a:rPr lang="nl-BE" i="1" dirty="0"/>
              <a:t>, die in de samenleving wordt ge(re)produceerd, </a:t>
            </a:r>
            <a:r>
              <a:rPr lang="nl-BE" b="1" i="1" dirty="0">
                <a:solidFill>
                  <a:schemeClr val="accent3">
                    <a:lumMod val="50000"/>
                  </a:schemeClr>
                </a:solidFill>
              </a:rPr>
              <a:t>kan men niet op eigen kracht overbruggen</a:t>
            </a:r>
            <a:r>
              <a:rPr lang="nl-BE" i="1" dirty="0">
                <a:solidFill>
                  <a:schemeClr val="accent3">
                    <a:lumMod val="50000"/>
                  </a:schemeClr>
                </a:solidFill>
              </a:rPr>
              <a:t>.</a:t>
            </a:r>
          </a:p>
          <a:p>
            <a:pPr marL="0" indent="0">
              <a:buNone/>
            </a:pPr>
            <a:endParaRPr lang="nl-BE" dirty="0"/>
          </a:p>
          <a:p>
            <a:pPr marL="0" indent="0">
              <a:buNone/>
            </a:pPr>
            <a:r>
              <a:rPr lang="nl-BE" dirty="0"/>
              <a:t>(</a:t>
            </a:r>
            <a:r>
              <a:rPr lang="nl-BE" dirty="0" err="1"/>
              <a:t>Raeymaeckers</a:t>
            </a:r>
            <a:r>
              <a:rPr lang="nl-BE" dirty="0"/>
              <a:t>, Coene, Hubeau, 2018, p. 24)</a:t>
            </a:r>
          </a:p>
          <a:p>
            <a:endParaRPr lang="nl-BE" dirty="0"/>
          </a:p>
        </p:txBody>
      </p:sp>
      <p:pic>
        <p:nvPicPr>
          <p:cNvPr id="4" name="Afbeelding 3">
            <a:extLst>
              <a:ext uri="{FF2B5EF4-FFF2-40B4-BE49-F238E27FC236}">
                <a16:creationId xmlns:a16="http://schemas.microsoft.com/office/drawing/2014/main" id="{545503D6-5081-4D43-BF93-2E16B5DF23D6}"/>
              </a:ext>
            </a:extLst>
          </p:cNvPr>
          <p:cNvPicPr>
            <a:picLocks noChangeAspect="1"/>
          </p:cNvPicPr>
          <p:nvPr/>
        </p:nvPicPr>
        <p:blipFill>
          <a:blip r:embed="rId2"/>
          <a:stretch>
            <a:fillRect/>
          </a:stretch>
        </p:blipFill>
        <p:spPr>
          <a:xfrm>
            <a:off x="9609339" y="5733882"/>
            <a:ext cx="2582661" cy="1077804"/>
          </a:xfrm>
          <a:prstGeom prst="rect">
            <a:avLst/>
          </a:prstGeom>
        </p:spPr>
      </p:pic>
    </p:spTree>
    <p:extLst>
      <p:ext uri="{BB962C8B-B14F-4D97-AF65-F5344CB8AC3E}">
        <p14:creationId xmlns:p14="http://schemas.microsoft.com/office/powerpoint/2010/main" val="19595167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3E6F84-B1E1-485A-8AFA-006BE5D9BC5D}"/>
              </a:ext>
            </a:extLst>
          </p:cNvPr>
          <p:cNvSpPr>
            <a:spLocks noGrp="1"/>
          </p:cNvSpPr>
          <p:nvPr>
            <p:ph type="title"/>
          </p:nvPr>
        </p:nvSpPr>
        <p:spPr/>
        <p:txBody>
          <a:bodyPr/>
          <a:lstStyle/>
          <a:p>
            <a:endParaRPr lang="nl-BE" dirty="0"/>
          </a:p>
        </p:txBody>
      </p:sp>
      <p:pic>
        <p:nvPicPr>
          <p:cNvPr id="4" name="Tijdelijke aanduiding voor inhoud 3">
            <a:extLst>
              <a:ext uri="{FF2B5EF4-FFF2-40B4-BE49-F238E27FC236}">
                <a16:creationId xmlns:a16="http://schemas.microsoft.com/office/drawing/2014/main" id="{87B37F8E-072C-41B9-86E4-59EA8D4C2B7B}"/>
              </a:ext>
            </a:extLst>
          </p:cNvPr>
          <p:cNvPicPr>
            <a:picLocks noGrp="1" noChangeAspect="1"/>
          </p:cNvPicPr>
          <p:nvPr>
            <p:ph idx="1"/>
          </p:nvPr>
        </p:nvPicPr>
        <p:blipFill>
          <a:blip r:embed="rId3"/>
          <a:stretch>
            <a:fillRect/>
          </a:stretch>
        </p:blipFill>
        <p:spPr>
          <a:xfrm>
            <a:off x="392027" y="440871"/>
            <a:ext cx="8151550" cy="6113663"/>
          </a:xfrm>
          <a:prstGeom prst="rect">
            <a:avLst/>
          </a:prstGeom>
        </p:spPr>
      </p:pic>
      <p:pic>
        <p:nvPicPr>
          <p:cNvPr id="5" name="Afbeelding 4">
            <a:extLst>
              <a:ext uri="{FF2B5EF4-FFF2-40B4-BE49-F238E27FC236}">
                <a16:creationId xmlns:a16="http://schemas.microsoft.com/office/drawing/2014/main" id="{92DCA2BE-7007-4830-889D-F1411A9EA23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666514" y="5647899"/>
            <a:ext cx="2525486" cy="1050979"/>
          </a:xfrm>
          <a:prstGeom prst="rect">
            <a:avLst/>
          </a:prstGeom>
        </p:spPr>
      </p:pic>
      <p:sp>
        <p:nvSpPr>
          <p:cNvPr id="6" name="Rechthoek 5">
            <a:extLst>
              <a:ext uri="{FF2B5EF4-FFF2-40B4-BE49-F238E27FC236}">
                <a16:creationId xmlns:a16="http://schemas.microsoft.com/office/drawing/2014/main" id="{824BDA21-0A4B-4FF9-9DCD-5A61A62529D9}"/>
              </a:ext>
            </a:extLst>
          </p:cNvPr>
          <p:cNvSpPr/>
          <p:nvPr/>
        </p:nvSpPr>
        <p:spPr>
          <a:xfrm>
            <a:off x="8708712" y="2825112"/>
            <a:ext cx="2786602" cy="14996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4400" dirty="0">
                <a:solidFill>
                  <a:srgbClr val="FF0000"/>
                </a:solidFill>
                <a:latin typeface="Source Sans Pro" panose="020B0503030403020204" pitchFamily="34" charset="0"/>
                <a:ea typeface="Source Sans Pro" panose="020B0503030403020204" pitchFamily="34" charset="0"/>
              </a:rPr>
              <a:t>9%</a:t>
            </a:r>
          </a:p>
        </p:txBody>
      </p:sp>
    </p:spTree>
    <p:extLst>
      <p:ext uri="{BB962C8B-B14F-4D97-AF65-F5344CB8AC3E}">
        <p14:creationId xmlns:p14="http://schemas.microsoft.com/office/powerpoint/2010/main" val="165627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3F5753-4E97-4203-A0BE-59D8FE758DDD}"/>
              </a:ext>
            </a:extLst>
          </p:cNvPr>
          <p:cNvSpPr>
            <a:spLocks noGrp="1"/>
          </p:cNvSpPr>
          <p:nvPr>
            <p:ph type="title"/>
          </p:nvPr>
        </p:nvSpPr>
        <p:spPr/>
        <p:txBody>
          <a:bodyPr/>
          <a:lstStyle/>
          <a:p>
            <a:r>
              <a:rPr lang="nl-BE" dirty="0"/>
              <a:t>Aanbod vzw krijt</a:t>
            </a:r>
          </a:p>
        </p:txBody>
      </p:sp>
      <p:sp>
        <p:nvSpPr>
          <p:cNvPr id="3" name="Tijdelijke aanduiding voor tekst 2">
            <a:extLst>
              <a:ext uri="{FF2B5EF4-FFF2-40B4-BE49-F238E27FC236}">
                <a16:creationId xmlns:a16="http://schemas.microsoft.com/office/drawing/2014/main" id="{650504D5-8BC2-4A6B-9581-6ADA519684C1}"/>
              </a:ext>
            </a:extLst>
          </p:cNvPr>
          <p:cNvSpPr>
            <a:spLocks noGrp="1"/>
          </p:cNvSpPr>
          <p:nvPr>
            <p:ph type="body" idx="1"/>
          </p:nvPr>
        </p:nvSpPr>
        <p:spPr/>
        <p:txBody>
          <a:bodyPr/>
          <a:lstStyle/>
          <a:p>
            <a:endParaRPr lang="nl-BE"/>
          </a:p>
        </p:txBody>
      </p:sp>
    </p:spTree>
    <p:extLst>
      <p:ext uri="{BB962C8B-B14F-4D97-AF65-F5344CB8AC3E}">
        <p14:creationId xmlns:p14="http://schemas.microsoft.com/office/powerpoint/2010/main" val="3422404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A7CC99-3286-44C3-8E57-5AB6DE415970}"/>
              </a:ext>
            </a:extLst>
          </p:cNvPr>
          <p:cNvSpPr>
            <a:spLocks noGrp="1"/>
          </p:cNvSpPr>
          <p:nvPr>
            <p:ph type="title"/>
          </p:nvPr>
        </p:nvSpPr>
        <p:spPr/>
        <p:txBody>
          <a:bodyPr/>
          <a:lstStyle/>
          <a:p>
            <a:r>
              <a:rPr lang="nl-BE" dirty="0"/>
              <a:t>3. Aanbod krijt</a:t>
            </a:r>
          </a:p>
        </p:txBody>
      </p:sp>
      <p:sp>
        <p:nvSpPr>
          <p:cNvPr id="3" name="Tijdelijke aanduiding voor inhoud 2">
            <a:extLst>
              <a:ext uri="{FF2B5EF4-FFF2-40B4-BE49-F238E27FC236}">
                <a16:creationId xmlns:a16="http://schemas.microsoft.com/office/drawing/2014/main" id="{9AF74702-F216-4353-A224-B7E5C87792C5}"/>
              </a:ext>
            </a:extLst>
          </p:cNvPr>
          <p:cNvSpPr>
            <a:spLocks noGrp="1"/>
          </p:cNvSpPr>
          <p:nvPr>
            <p:ph idx="1"/>
          </p:nvPr>
        </p:nvSpPr>
        <p:spPr/>
        <p:txBody>
          <a:bodyPr>
            <a:normAutofit/>
          </a:bodyPr>
          <a:lstStyle/>
          <a:p>
            <a:pPr>
              <a:buFont typeface="Arial" panose="020B0604020202020204" pitchFamily="34" charset="0"/>
              <a:buChar char="•"/>
            </a:pPr>
            <a:r>
              <a:rPr lang="nl-BE" sz="3200" dirty="0"/>
              <a:t>Begeleiding van scholen</a:t>
            </a:r>
          </a:p>
          <a:p>
            <a:pPr lvl="1">
              <a:buFont typeface="Arial" panose="020B0604020202020204" pitchFamily="34" charset="0"/>
              <a:buChar char="•"/>
            </a:pPr>
            <a:r>
              <a:rPr lang="nl-BE" sz="2800" dirty="0"/>
              <a:t> 1 jaar lang</a:t>
            </a:r>
          </a:p>
          <a:p>
            <a:pPr lvl="1">
              <a:buFont typeface="Arial" panose="020B0604020202020204" pitchFamily="34" charset="0"/>
              <a:buChar char="•"/>
            </a:pPr>
            <a:r>
              <a:rPr lang="nl-BE" sz="2800" dirty="0"/>
              <a:t> Tandem van vormingswerker en ervaringsdeskundige in kansarmoede en sociale uitsluiting</a:t>
            </a:r>
          </a:p>
          <a:p>
            <a:pPr lvl="1">
              <a:buFont typeface="Arial" panose="020B0604020202020204" pitchFamily="34" charset="0"/>
              <a:buChar char="•"/>
            </a:pPr>
            <a:endParaRPr lang="nl-BE" sz="2800" dirty="0"/>
          </a:p>
          <a:p>
            <a:pPr>
              <a:buFont typeface="Arial" panose="020B0604020202020204" pitchFamily="34" charset="0"/>
              <a:buChar char="•"/>
            </a:pPr>
            <a:r>
              <a:rPr lang="nl-BE" sz="3200" dirty="0"/>
              <a:t>Train the trainer</a:t>
            </a:r>
          </a:p>
          <a:p>
            <a:pPr lvl="1">
              <a:buFont typeface="Arial" panose="020B0604020202020204" pitchFamily="34" charset="0"/>
              <a:buChar char="•"/>
            </a:pPr>
            <a:r>
              <a:rPr lang="nl-BE" sz="2800" dirty="0"/>
              <a:t>1 jaar lang </a:t>
            </a:r>
          </a:p>
          <a:p>
            <a:pPr lvl="1">
              <a:buFont typeface="Arial" panose="020B0604020202020204" pitchFamily="34" charset="0"/>
              <a:buChar char="•"/>
            </a:pPr>
            <a:r>
              <a:rPr lang="nl-BE" sz="2800" dirty="0"/>
              <a:t>Theorie en praktijk</a:t>
            </a:r>
          </a:p>
        </p:txBody>
      </p:sp>
      <p:pic>
        <p:nvPicPr>
          <p:cNvPr id="4" name="Afbeelding 3">
            <a:extLst>
              <a:ext uri="{FF2B5EF4-FFF2-40B4-BE49-F238E27FC236}">
                <a16:creationId xmlns:a16="http://schemas.microsoft.com/office/drawing/2014/main" id="{6CACADFB-376F-4550-9D3F-C80463E2C45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410131" y="5717612"/>
            <a:ext cx="2668137" cy="1110343"/>
          </a:xfrm>
          <a:prstGeom prst="rect">
            <a:avLst/>
          </a:prstGeom>
        </p:spPr>
      </p:pic>
    </p:spTree>
    <p:extLst>
      <p:ext uri="{BB962C8B-B14F-4D97-AF65-F5344CB8AC3E}">
        <p14:creationId xmlns:p14="http://schemas.microsoft.com/office/powerpoint/2010/main" val="3564687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chor="t">
            <a:normAutofit fontScale="90000"/>
          </a:bodyPr>
          <a:lstStyle/>
          <a:p>
            <a:r>
              <a:rPr lang="nl-BE" dirty="0"/>
              <a:t>Wat houdt een Krijt-traject in?</a:t>
            </a:r>
            <a:br>
              <a:rPr lang="nl-BE" dirty="0"/>
            </a:br>
            <a:endParaRPr lang="nl-BE" dirty="0"/>
          </a:p>
        </p:txBody>
      </p:sp>
      <p:sp>
        <p:nvSpPr>
          <p:cNvPr id="5" name="AutoShape 4" descr="Afbeeldingsresultaat voor netwerk tegen armoede"/>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a:p>
        </p:txBody>
      </p:sp>
      <p:sp>
        <p:nvSpPr>
          <p:cNvPr id="6" name="AutoShape 6" descr="Afbeeldingsresultaat voor netwerk tegen armoede"/>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a:p>
        </p:txBody>
      </p:sp>
      <p:graphicFrame>
        <p:nvGraphicFramePr>
          <p:cNvPr id="3" name="Diagram 2"/>
          <p:cNvGraphicFramePr/>
          <p:nvPr/>
        </p:nvGraphicFramePr>
        <p:xfrm>
          <a:off x="1854920" y="1484785"/>
          <a:ext cx="8531225" cy="49123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761051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9B0DC5-ECB0-4525-8661-CE2EC20E8165}"/>
              </a:ext>
            </a:extLst>
          </p:cNvPr>
          <p:cNvSpPr>
            <a:spLocks noGrp="1"/>
          </p:cNvSpPr>
          <p:nvPr>
            <p:ph type="title"/>
          </p:nvPr>
        </p:nvSpPr>
        <p:spPr>
          <a:xfrm>
            <a:off x="713885" y="0"/>
            <a:ext cx="9720072" cy="1499616"/>
          </a:xfrm>
        </p:spPr>
        <p:txBody>
          <a:bodyPr/>
          <a:lstStyle/>
          <a:p>
            <a:r>
              <a:rPr lang="nl-BE" dirty="0"/>
              <a:t>Begeleiding van scholen</a:t>
            </a:r>
          </a:p>
        </p:txBody>
      </p:sp>
      <p:pic>
        <p:nvPicPr>
          <p:cNvPr id="5" name="Afbeelding 4">
            <a:extLst>
              <a:ext uri="{FF2B5EF4-FFF2-40B4-BE49-F238E27FC236}">
                <a16:creationId xmlns:a16="http://schemas.microsoft.com/office/drawing/2014/main" id="{B9F700BA-E9CE-4796-8731-96E3D8D4598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895181" y="5706744"/>
            <a:ext cx="2296818" cy="955819"/>
          </a:xfrm>
          <a:prstGeom prst="rect">
            <a:avLst/>
          </a:prstGeom>
        </p:spPr>
      </p:pic>
      <p:pic>
        <p:nvPicPr>
          <p:cNvPr id="7" name="Tijdelijke aanduiding voor inhoud 6">
            <a:extLst>
              <a:ext uri="{FF2B5EF4-FFF2-40B4-BE49-F238E27FC236}">
                <a16:creationId xmlns:a16="http://schemas.microsoft.com/office/drawing/2014/main" id="{CD1FDCD2-4EDA-4648-A23A-CBBDA421582B}"/>
              </a:ext>
            </a:extLst>
          </p:cNvPr>
          <p:cNvPicPr>
            <a:picLocks noGrp="1" noChangeAspect="1"/>
          </p:cNvPicPr>
          <p:nvPr>
            <p:ph idx="1"/>
          </p:nvPr>
        </p:nvPicPr>
        <p:blipFill>
          <a:blip r:embed="rId4"/>
          <a:stretch>
            <a:fillRect/>
          </a:stretch>
        </p:blipFill>
        <p:spPr>
          <a:xfrm>
            <a:off x="1534885" y="934107"/>
            <a:ext cx="7898523" cy="5923893"/>
          </a:xfrm>
          <a:prstGeom prst="rect">
            <a:avLst/>
          </a:prstGeom>
        </p:spPr>
      </p:pic>
    </p:spTree>
    <p:extLst>
      <p:ext uri="{BB962C8B-B14F-4D97-AF65-F5344CB8AC3E}">
        <p14:creationId xmlns:p14="http://schemas.microsoft.com/office/powerpoint/2010/main" val="31221903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0083E4-C861-441F-AF53-26E71261D8B3}"/>
              </a:ext>
            </a:extLst>
          </p:cNvPr>
          <p:cNvSpPr>
            <a:spLocks noGrp="1"/>
          </p:cNvSpPr>
          <p:nvPr>
            <p:ph type="title"/>
          </p:nvPr>
        </p:nvSpPr>
        <p:spPr/>
        <p:txBody>
          <a:bodyPr/>
          <a:lstStyle/>
          <a:p>
            <a:r>
              <a:rPr lang="nl-BE" dirty="0"/>
              <a:t>Voorbeelden acties scholen</a:t>
            </a:r>
          </a:p>
        </p:txBody>
      </p:sp>
      <p:sp>
        <p:nvSpPr>
          <p:cNvPr id="3" name="Tijdelijke aanduiding voor tekst 2">
            <a:extLst>
              <a:ext uri="{FF2B5EF4-FFF2-40B4-BE49-F238E27FC236}">
                <a16:creationId xmlns:a16="http://schemas.microsoft.com/office/drawing/2014/main" id="{07974B2B-B74D-4110-BEB6-BFC503498F20}"/>
              </a:ext>
            </a:extLst>
          </p:cNvPr>
          <p:cNvSpPr>
            <a:spLocks noGrp="1"/>
          </p:cNvSpPr>
          <p:nvPr>
            <p:ph type="body" idx="1"/>
          </p:nvPr>
        </p:nvSpPr>
        <p:spPr/>
        <p:txBody>
          <a:bodyPr/>
          <a:lstStyle/>
          <a:p>
            <a:r>
              <a:rPr lang="nl-BE" dirty="0"/>
              <a:t>Visie</a:t>
            </a:r>
          </a:p>
        </p:txBody>
      </p:sp>
      <p:sp>
        <p:nvSpPr>
          <p:cNvPr id="4" name="Tijdelijke aanduiding voor inhoud 3">
            <a:extLst>
              <a:ext uri="{FF2B5EF4-FFF2-40B4-BE49-F238E27FC236}">
                <a16:creationId xmlns:a16="http://schemas.microsoft.com/office/drawing/2014/main" id="{9B32293B-1C06-4AD4-A58B-3DED24001713}"/>
              </a:ext>
            </a:extLst>
          </p:cNvPr>
          <p:cNvSpPr>
            <a:spLocks noGrp="1"/>
          </p:cNvSpPr>
          <p:nvPr>
            <p:ph sz="half" idx="2"/>
          </p:nvPr>
        </p:nvSpPr>
        <p:spPr/>
        <p:txBody>
          <a:bodyPr/>
          <a:lstStyle/>
          <a:p>
            <a:pPr>
              <a:buFont typeface="Arial" panose="020B0604020202020204" pitchFamily="34" charset="0"/>
              <a:buChar char="•"/>
            </a:pPr>
            <a:r>
              <a:rPr lang="nl-BE" dirty="0"/>
              <a:t> Een visietekst uitschrijven en verspreiden.</a:t>
            </a:r>
          </a:p>
          <a:p>
            <a:pPr>
              <a:buFont typeface="Arial" panose="020B0604020202020204" pitchFamily="34" charset="0"/>
              <a:buChar char="•"/>
            </a:pPr>
            <a:r>
              <a:rPr lang="nl-BE" dirty="0"/>
              <a:t> Een meer armoede-gevoelige inschrijfprocedure uitwerken.</a:t>
            </a:r>
          </a:p>
          <a:p>
            <a:pPr>
              <a:buFont typeface="Arial" panose="020B0604020202020204" pitchFamily="34" charset="0"/>
              <a:buChar char="•"/>
            </a:pPr>
            <a:r>
              <a:rPr lang="nl-BE" dirty="0"/>
              <a:t> Vorming voor personeel rond kansarmoede.</a:t>
            </a:r>
          </a:p>
          <a:p>
            <a:endParaRPr lang="nl-BE" dirty="0"/>
          </a:p>
        </p:txBody>
      </p:sp>
      <p:sp>
        <p:nvSpPr>
          <p:cNvPr id="5" name="Tijdelijke aanduiding voor tekst 4">
            <a:extLst>
              <a:ext uri="{FF2B5EF4-FFF2-40B4-BE49-F238E27FC236}">
                <a16:creationId xmlns:a16="http://schemas.microsoft.com/office/drawing/2014/main" id="{0CF0D1EF-C201-4D15-A170-2C3D54B3DB50}"/>
              </a:ext>
            </a:extLst>
          </p:cNvPr>
          <p:cNvSpPr>
            <a:spLocks noGrp="1"/>
          </p:cNvSpPr>
          <p:nvPr>
            <p:ph type="body" sz="quarter" idx="3"/>
          </p:nvPr>
        </p:nvSpPr>
        <p:spPr/>
        <p:txBody>
          <a:bodyPr/>
          <a:lstStyle/>
          <a:p>
            <a:r>
              <a:rPr lang="nl-BE" dirty="0"/>
              <a:t>Communicatie</a:t>
            </a:r>
          </a:p>
        </p:txBody>
      </p:sp>
      <p:sp>
        <p:nvSpPr>
          <p:cNvPr id="6" name="Tijdelijke aanduiding voor inhoud 5">
            <a:extLst>
              <a:ext uri="{FF2B5EF4-FFF2-40B4-BE49-F238E27FC236}">
                <a16:creationId xmlns:a16="http://schemas.microsoft.com/office/drawing/2014/main" id="{E36421D4-CECB-4398-93B4-FB22A80ADFA6}"/>
              </a:ext>
            </a:extLst>
          </p:cNvPr>
          <p:cNvSpPr>
            <a:spLocks noGrp="1"/>
          </p:cNvSpPr>
          <p:nvPr>
            <p:ph sz="quarter" idx="4"/>
          </p:nvPr>
        </p:nvSpPr>
        <p:spPr/>
        <p:txBody>
          <a:bodyPr/>
          <a:lstStyle/>
          <a:p>
            <a:pPr>
              <a:buFont typeface="Arial" panose="020B0604020202020204" pitchFamily="34" charset="0"/>
              <a:buChar char="•"/>
            </a:pPr>
            <a:r>
              <a:rPr lang="nl-BE" dirty="0"/>
              <a:t> Brieven makkelijker leesbaar maken. Al dan niet met pictogrammen.</a:t>
            </a:r>
          </a:p>
          <a:p>
            <a:pPr>
              <a:buFont typeface="Arial" panose="020B0604020202020204" pitchFamily="34" charset="0"/>
              <a:buChar char="•"/>
            </a:pPr>
            <a:r>
              <a:rPr lang="nl-BE" dirty="0"/>
              <a:t> Koelkastfiche met belangrijkste informatie voor ouders ontwerpen.</a:t>
            </a:r>
          </a:p>
          <a:p>
            <a:pPr>
              <a:buFont typeface="Arial" panose="020B0604020202020204" pitchFamily="34" charset="0"/>
              <a:buChar char="•"/>
            </a:pPr>
            <a:r>
              <a:rPr lang="nl-BE" dirty="0"/>
              <a:t> Aanduiden van een vertrouwenspersoon.</a:t>
            </a:r>
          </a:p>
          <a:p>
            <a:endParaRPr lang="nl-BE" dirty="0"/>
          </a:p>
        </p:txBody>
      </p:sp>
      <p:pic>
        <p:nvPicPr>
          <p:cNvPr id="8" name="Afbeelding 7">
            <a:extLst>
              <a:ext uri="{FF2B5EF4-FFF2-40B4-BE49-F238E27FC236}">
                <a16:creationId xmlns:a16="http://schemas.microsoft.com/office/drawing/2014/main" id="{D89FCCCD-432C-4F34-BA14-8826C51F6C2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258848" y="5568217"/>
            <a:ext cx="2426418" cy="1012024"/>
          </a:xfrm>
          <a:prstGeom prst="rect">
            <a:avLst/>
          </a:prstGeom>
        </p:spPr>
      </p:pic>
    </p:spTree>
    <p:extLst>
      <p:ext uri="{BB962C8B-B14F-4D97-AF65-F5344CB8AC3E}">
        <p14:creationId xmlns:p14="http://schemas.microsoft.com/office/powerpoint/2010/main" val="2912591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0083E4-C861-441F-AF53-26E71261D8B3}"/>
              </a:ext>
            </a:extLst>
          </p:cNvPr>
          <p:cNvSpPr>
            <a:spLocks noGrp="1"/>
          </p:cNvSpPr>
          <p:nvPr>
            <p:ph type="title"/>
          </p:nvPr>
        </p:nvSpPr>
        <p:spPr/>
        <p:txBody>
          <a:bodyPr/>
          <a:lstStyle/>
          <a:p>
            <a:r>
              <a:rPr lang="nl-BE" dirty="0"/>
              <a:t>Voorbeelden acties scholen</a:t>
            </a:r>
          </a:p>
        </p:txBody>
      </p:sp>
      <p:sp>
        <p:nvSpPr>
          <p:cNvPr id="3" name="Tijdelijke aanduiding voor tekst 2">
            <a:extLst>
              <a:ext uri="{FF2B5EF4-FFF2-40B4-BE49-F238E27FC236}">
                <a16:creationId xmlns:a16="http://schemas.microsoft.com/office/drawing/2014/main" id="{07974B2B-B74D-4110-BEB6-BFC503498F20}"/>
              </a:ext>
            </a:extLst>
          </p:cNvPr>
          <p:cNvSpPr>
            <a:spLocks noGrp="1"/>
          </p:cNvSpPr>
          <p:nvPr>
            <p:ph type="body" idx="1"/>
          </p:nvPr>
        </p:nvSpPr>
        <p:spPr/>
        <p:txBody>
          <a:bodyPr/>
          <a:lstStyle/>
          <a:p>
            <a:r>
              <a:rPr lang="nl-BE" dirty="0"/>
              <a:t>Kostenbeleid</a:t>
            </a:r>
          </a:p>
        </p:txBody>
      </p:sp>
      <p:sp>
        <p:nvSpPr>
          <p:cNvPr id="4" name="Tijdelijke aanduiding voor inhoud 3">
            <a:extLst>
              <a:ext uri="{FF2B5EF4-FFF2-40B4-BE49-F238E27FC236}">
                <a16:creationId xmlns:a16="http://schemas.microsoft.com/office/drawing/2014/main" id="{9B32293B-1C06-4AD4-A58B-3DED24001713}"/>
              </a:ext>
            </a:extLst>
          </p:cNvPr>
          <p:cNvSpPr>
            <a:spLocks noGrp="1"/>
          </p:cNvSpPr>
          <p:nvPr>
            <p:ph sz="half" idx="2"/>
          </p:nvPr>
        </p:nvSpPr>
        <p:spPr/>
        <p:txBody>
          <a:bodyPr>
            <a:normAutofit lnSpcReduction="10000"/>
          </a:bodyPr>
          <a:lstStyle/>
          <a:p>
            <a:pPr>
              <a:buFont typeface="Arial" panose="020B0604020202020204" pitchFamily="34" charset="0"/>
              <a:buChar char="•"/>
            </a:pPr>
            <a:r>
              <a:rPr lang="nl-BE" dirty="0"/>
              <a:t> Werken aan verborgen kosten.</a:t>
            </a:r>
          </a:p>
          <a:p>
            <a:pPr>
              <a:buFont typeface="Arial" panose="020B0604020202020204" pitchFamily="34" charset="0"/>
              <a:buChar char="•"/>
            </a:pPr>
            <a:r>
              <a:rPr lang="nl-BE" dirty="0"/>
              <a:t> Laarzen op school aanbieden.</a:t>
            </a:r>
          </a:p>
          <a:p>
            <a:pPr>
              <a:buFont typeface="Arial" panose="020B0604020202020204" pitchFamily="34" charset="0"/>
              <a:buChar char="•"/>
            </a:pPr>
            <a:r>
              <a:rPr lang="nl-BE" dirty="0"/>
              <a:t> Aantal dure schooluitstappen (die niet gelinkt zijn aan eindtermen of ontwikkelingsdoelen) verlagen.</a:t>
            </a:r>
          </a:p>
        </p:txBody>
      </p:sp>
      <p:sp>
        <p:nvSpPr>
          <p:cNvPr id="5" name="Tijdelijke aanduiding voor tekst 4">
            <a:extLst>
              <a:ext uri="{FF2B5EF4-FFF2-40B4-BE49-F238E27FC236}">
                <a16:creationId xmlns:a16="http://schemas.microsoft.com/office/drawing/2014/main" id="{0CF0D1EF-C201-4D15-A170-2C3D54B3DB50}"/>
              </a:ext>
            </a:extLst>
          </p:cNvPr>
          <p:cNvSpPr>
            <a:spLocks noGrp="1"/>
          </p:cNvSpPr>
          <p:nvPr>
            <p:ph type="body" sz="quarter" idx="3"/>
          </p:nvPr>
        </p:nvSpPr>
        <p:spPr>
          <a:xfrm>
            <a:off x="5990888" y="2179636"/>
            <a:ext cx="4754880" cy="822960"/>
          </a:xfrm>
        </p:spPr>
        <p:txBody>
          <a:bodyPr/>
          <a:lstStyle/>
          <a:p>
            <a:r>
              <a:rPr lang="nl-BE" dirty="0"/>
              <a:t>Schoolrekening</a:t>
            </a:r>
          </a:p>
        </p:txBody>
      </p:sp>
      <p:sp>
        <p:nvSpPr>
          <p:cNvPr id="6" name="Tijdelijke aanduiding voor inhoud 5">
            <a:extLst>
              <a:ext uri="{FF2B5EF4-FFF2-40B4-BE49-F238E27FC236}">
                <a16:creationId xmlns:a16="http://schemas.microsoft.com/office/drawing/2014/main" id="{E36421D4-CECB-4398-93B4-FB22A80ADFA6}"/>
              </a:ext>
            </a:extLst>
          </p:cNvPr>
          <p:cNvSpPr>
            <a:spLocks noGrp="1"/>
          </p:cNvSpPr>
          <p:nvPr>
            <p:ph sz="quarter" idx="4"/>
          </p:nvPr>
        </p:nvSpPr>
        <p:spPr>
          <a:xfrm>
            <a:off x="5990888" y="2967788"/>
            <a:ext cx="4754880" cy="3341572"/>
          </a:xfrm>
        </p:spPr>
        <p:txBody>
          <a:bodyPr>
            <a:normAutofit lnSpcReduction="10000"/>
          </a:bodyPr>
          <a:lstStyle/>
          <a:p>
            <a:pPr>
              <a:buFont typeface="Arial" panose="020B0604020202020204" pitchFamily="34" charset="0"/>
              <a:buChar char="•"/>
            </a:pPr>
            <a:r>
              <a:rPr lang="nl-BE" dirty="0"/>
              <a:t> Betalingen meer spreiden.</a:t>
            </a:r>
          </a:p>
          <a:p>
            <a:pPr>
              <a:buFont typeface="Arial" panose="020B0604020202020204" pitchFamily="34" charset="0"/>
              <a:buChar char="•"/>
            </a:pPr>
            <a:r>
              <a:rPr lang="nl-BE" dirty="0"/>
              <a:t> Schoolrekening transparanter maken.</a:t>
            </a:r>
          </a:p>
          <a:p>
            <a:pPr>
              <a:buFont typeface="Arial" panose="020B0604020202020204" pitchFamily="34" charset="0"/>
              <a:buChar char="•"/>
            </a:pPr>
            <a:r>
              <a:rPr lang="nl-BE" dirty="0"/>
              <a:t> Betalingen vergemakkelijken (POM).</a:t>
            </a:r>
          </a:p>
          <a:p>
            <a:pPr>
              <a:buFont typeface="Arial" panose="020B0604020202020204" pitchFamily="34" charset="0"/>
              <a:buChar char="•"/>
            </a:pPr>
            <a:r>
              <a:rPr lang="nl-BE" dirty="0"/>
              <a:t> Inzetten op afbetalingen op maat.</a:t>
            </a:r>
          </a:p>
          <a:p>
            <a:pPr>
              <a:buFont typeface="Arial" panose="020B0604020202020204" pitchFamily="34" charset="0"/>
              <a:buChar char="•"/>
            </a:pPr>
            <a:r>
              <a:rPr lang="nl-BE" dirty="0"/>
              <a:t> Inzetten op samenwerking met  OCMW/Sociaal Huis.</a:t>
            </a:r>
          </a:p>
          <a:p>
            <a:pPr>
              <a:buFont typeface="Arial" panose="020B0604020202020204" pitchFamily="34" charset="0"/>
              <a:buChar char="•"/>
            </a:pPr>
            <a:r>
              <a:rPr lang="nl-BE" dirty="0"/>
              <a:t> Duidelijke opvolgingsprocedure uitschrijven.</a:t>
            </a:r>
          </a:p>
          <a:p>
            <a:pPr>
              <a:buFont typeface="Arial" panose="020B0604020202020204" pitchFamily="34" charset="0"/>
              <a:buChar char="•"/>
            </a:pPr>
            <a:endParaRPr lang="nl-BE" dirty="0"/>
          </a:p>
        </p:txBody>
      </p:sp>
      <p:pic>
        <p:nvPicPr>
          <p:cNvPr id="8" name="Afbeelding 7">
            <a:extLst>
              <a:ext uri="{FF2B5EF4-FFF2-40B4-BE49-F238E27FC236}">
                <a16:creationId xmlns:a16="http://schemas.microsoft.com/office/drawing/2014/main" id="{D89FCCCD-432C-4F34-BA14-8826C51F6C2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44439" y="5803348"/>
            <a:ext cx="2426418" cy="1012024"/>
          </a:xfrm>
          <a:prstGeom prst="rect">
            <a:avLst/>
          </a:prstGeom>
        </p:spPr>
      </p:pic>
    </p:spTree>
    <p:extLst>
      <p:ext uri="{BB962C8B-B14F-4D97-AF65-F5344CB8AC3E}">
        <p14:creationId xmlns:p14="http://schemas.microsoft.com/office/powerpoint/2010/main" val="1583838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3D285A-F7D4-4729-AB62-61B0ACC5455C}"/>
              </a:ext>
            </a:extLst>
          </p:cNvPr>
          <p:cNvSpPr>
            <a:spLocks noGrp="1"/>
          </p:cNvSpPr>
          <p:nvPr>
            <p:ph type="title"/>
          </p:nvPr>
        </p:nvSpPr>
        <p:spPr>
          <a:xfrm>
            <a:off x="457200" y="4960138"/>
            <a:ext cx="7772400" cy="1463040"/>
          </a:xfrm>
        </p:spPr>
        <p:txBody>
          <a:bodyPr anchor="ctr">
            <a:normAutofit fontScale="90000"/>
          </a:bodyPr>
          <a:lstStyle/>
          <a:p>
            <a:pPr algn="ctr"/>
            <a:r>
              <a:rPr lang="nl-NL" sz="4000" dirty="0"/>
              <a:t>Samen tegen onbetaalde schoolfacturen. Werken aan kansrijk en betaalbaar onderwijs</a:t>
            </a:r>
          </a:p>
        </p:txBody>
      </p:sp>
      <p:pic>
        <p:nvPicPr>
          <p:cNvPr id="5" name="Tijdelijke aanduiding voor inhoud 4" descr="Afbeelding met persoon, binnen, tafel, person&#10;&#10;Automatisch gegenereerde beschrijving">
            <a:extLst>
              <a:ext uri="{FF2B5EF4-FFF2-40B4-BE49-F238E27FC236}">
                <a16:creationId xmlns:a16="http://schemas.microsoft.com/office/drawing/2014/main" id="{F2ED4343-7DDC-4BDF-9DF6-88D8BB94ACA8}"/>
              </a:ext>
            </a:extLst>
          </p:cNvPr>
          <p:cNvPicPr>
            <a:picLocks noGrp="1" noChangeAspect="1"/>
          </p:cNvPicPr>
          <p:nvPr>
            <p:ph type="pic" idx="1"/>
          </p:nvPr>
        </p:nvPicPr>
        <p:blipFill rotWithShape="1">
          <a:blip r:embed="rId3" cstate="email">
            <a:extLst>
              <a:ext uri="{28A0092B-C50C-407E-A947-70E740481C1C}">
                <a14:useLocalDpi xmlns:a14="http://schemas.microsoft.com/office/drawing/2010/main"/>
              </a:ext>
            </a:extLst>
          </a:blip>
          <a:srcRect r="-1"/>
          <a:stretch/>
        </p:blipFill>
        <p:spPr>
          <a:xfrm>
            <a:off x="20" y="-1"/>
            <a:ext cx="12188932" cy="4572000"/>
          </a:xfrm>
          <a:noFill/>
        </p:spPr>
      </p:pic>
      <p:sp>
        <p:nvSpPr>
          <p:cNvPr id="10" name="Text Placeholder 3">
            <a:extLst>
              <a:ext uri="{FF2B5EF4-FFF2-40B4-BE49-F238E27FC236}">
                <a16:creationId xmlns:a16="http://schemas.microsoft.com/office/drawing/2014/main" id="{E5D719E0-70EF-47E2-B27F-78B72E5B0E3C}"/>
              </a:ext>
            </a:extLst>
          </p:cNvPr>
          <p:cNvSpPr>
            <a:spLocks noGrp="1"/>
          </p:cNvSpPr>
          <p:nvPr>
            <p:ph type="body" sz="half" idx="2"/>
          </p:nvPr>
        </p:nvSpPr>
        <p:spPr>
          <a:xfrm>
            <a:off x="8610600" y="4960138"/>
            <a:ext cx="3484944" cy="1463040"/>
          </a:xfrm>
        </p:spPr>
        <p:txBody>
          <a:bodyPr/>
          <a:lstStyle/>
          <a:p>
            <a:r>
              <a:rPr lang="en-US" dirty="0"/>
              <a:t>Marijn Somers en Deborah Jonckheere</a:t>
            </a:r>
          </a:p>
          <a:p>
            <a:r>
              <a:rPr lang="en-US" dirty="0"/>
              <a:t>VZW Krijt</a:t>
            </a:r>
          </a:p>
        </p:txBody>
      </p:sp>
      <p:sp>
        <p:nvSpPr>
          <p:cNvPr id="3" name="Tekstvak 2">
            <a:extLst>
              <a:ext uri="{FF2B5EF4-FFF2-40B4-BE49-F238E27FC236}">
                <a16:creationId xmlns:a16="http://schemas.microsoft.com/office/drawing/2014/main" id="{99C6E97B-34E3-4E64-ACF5-512911C604CD}"/>
              </a:ext>
            </a:extLst>
          </p:cNvPr>
          <p:cNvSpPr txBox="1"/>
          <p:nvPr/>
        </p:nvSpPr>
        <p:spPr>
          <a:xfrm>
            <a:off x="10575037" y="4627569"/>
            <a:ext cx="2060101" cy="276999"/>
          </a:xfrm>
          <a:prstGeom prst="rect">
            <a:avLst/>
          </a:prstGeom>
          <a:noFill/>
        </p:spPr>
        <p:txBody>
          <a:bodyPr wrap="square" rtlCol="0">
            <a:spAutoFit/>
          </a:bodyPr>
          <a:lstStyle/>
          <a:p>
            <a:r>
              <a:rPr lang="nl-NL" sz="1200" dirty="0"/>
              <a:t>Foto: Frank Toussaint</a:t>
            </a:r>
          </a:p>
        </p:txBody>
      </p:sp>
    </p:spTree>
    <p:extLst>
      <p:ext uri="{BB962C8B-B14F-4D97-AF65-F5344CB8AC3E}">
        <p14:creationId xmlns:p14="http://schemas.microsoft.com/office/powerpoint/2010/main" val="25168642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0083E4-C861-441F-AF53-26E71261D8B3}"/>
              </a:ext>
            </a:extLst>
          </p:cNvPr>
          <p:cNvSpPr>
            <a:spLocks noGrp="1"/>
          </p:cNvSpPr>
          <p:nvPr>
            <p:ph type="title"/>
          </p:nvPr>
        </p:nvSpPr>
        <p:spPr/>
        <p:txBody>
          <a:bodyPr/>
          <a:lstStyle/>
          <a:p>
            <a:r>
              <a:rPr lang="nl-BE" dirty="0"/>
              <a:t>Voorbeelden acties scholen</a:t>
            </a:r>
          </a:p>
        </p:txBody>
      </p:sp>
      <p:sp>
        <p:nvSpPr>
          <p:cNvPr id="3" name="Tijdelijke aanduiding voor tekst 2">
            <a:extLst>
              <a:ext uri="{FF2B5EF4-FFF2-40B4-BE49-F238E27FC236}">
                <a16:creationId xmlns:a16="http://schemas.microsoft.com/office/drawing/2014/main" id="{07974B2B-B74D-4110-BEB6-BFC503498F20}"/>
              </a:ext>
            </a:extLst>
          </p:cNvPr>
          <p:cNvSpPr>
            <a:spLocks noGrp="1"/>
          </p:cNvSpPr>
          <p:nvPr>
            <p:ph type="body" idx="1"/>
          </p:nvPr>
        </p:nvSpPr>
        <p:spPr/>
        <p:txBody>
          <a:bodyPr/>
          <a:lstStyle/>
          <a:p>
            <a:r>
              <a:rPr lang="nl-BE" dirty="0"/>
              <a:t>Participatie</a:t>
            </a:r>
          </a:p>
        </p:txBody>
      </p:sp>
      <p:sp>
        <p:nvSpPr>
          <p:cNvPr id="4" name="Tijdelijke aanduiding voor inhoud 3">
            <a:extLst>
              <a:ext uri="{FF2B5EF4-FFF2-40B4-BE49-F238E27FC236}">
                <a16:creationId xmlns:a16="http://schemas.microsoft.com/office/drawing/2014/main" id="{9B32293B-1C06-4AD4-A58B-3DED24001713}"/>
              </a:ext>
            </a:extLst>
          </p:cNvPr>
          <p:cNvSpPr>
            <a:spLocks noGrp="1"/>
          </p:cNvSpPr>
          <p:nvPr>
            <p:ph sz="half" idx="2"/>
          </p:nvPr>
        </p:nvSpPr>
        <p:spPr/>
        <p:txBody>
          <a:bodyPr/>
          <a:lstStyle/>
          <a:p>
            <a:pPr>
              <a:buFont typeface="Arial" panose="020B0604020202020204" pitchFamily="34" charset="0"/>
              <a:buChar char="•"/>
            </a:pPr>
            <a:r>
              <a:rPr lang="nl-BE" dirty="0"/>
              <a:t> Standaardformulier mutualiteiten voorzien.</a:t>
            </a:r>
          </a:p>
          <a:p>
            <a:pPr>
              <a:buFont typeface="Arial" panose="020B0604020202020204" pitchFamily="34" charset="0"/>
              <a:buChar char="•"/>
            </a:pPr>
            <a:r>
              <a:rPr lang="nl-BE" dirty="0"/>
              <a:t> Samenwerking Welzijnsschakel rond benodigdheden meerdaagse.</a:t>
            </a:r>
          </a:p>
          <a:p>
            <a:pPr>
              <a:buFont typeface="Arial" panose="020B0604020202020204" pitchFamily="34" charset="0"/>
              <a:buChar char="•"/>
            </a:pPr>
            <a:endParaRPr lang="nl-BE" dirty="0"/>
          </a:p>
          <a:p>
            <a:pPr marL="0" indent="0">
              <a:buNone/>
            </a:pPr>
            <a:endParaRPr lang="nl-BE" dirty="0"/>
          </a:p>
        </p:txBody>
      </p:sp>
      <p:sp>
        <p:nvSpPr>
          <p:cNvPr id="5" name="Tijdelijke aanduiding voor tekst 4">
            <a:extLst>
              <a:ext uri="{FF2B5EF4-FFF2-40B4-BE49-F238E27FC236}">
                <a16:creationId xmlns:a16="http://schemas.microsoft.com/office/drawing/2014/main" id="{0CF0D1EF-C201-4D15-A170-2C3D54B3DB50}"/>
              </a:ext>
            </a:extLst>
          </p:cNvPr>
          <p:cNvSpPr>
            <a:spLocks noGrp="1"/>
          </p:cNvSpPr>
          <p:nvPr>
            <p:ph type="body" sz="quarter" idx="3"/>
          </p:nvPr>
        </p:nvSpPr>
        <p:spPr/>
        <p:txBody>
          <a:bodyPr/>
          <a:lstStyle/>
          <a:p>
            <a:r>
              <a:rPr lang="nl-BE" dirty="0"/>
              <a:t>Solidariteitsfonds</a:t>
            </a:r>
          </a:p>
        </p:txBody>
      </p:sp>
      <p:sp>
        <p:nvSpPr>
          <p:cNvPr id="6" name="Tijdelijke aanduiding voor inhoud 5">
            <a:extLst>
              <a:ext uri="{FF2B5EF4-FFF2-40B4-BE49-F238E27FC236}">
                <a16:creationId xmlns:a16="http://schemas.microsoft.com/office/drawing/2014/main" id="{E36421D4-CECB-4398-93B4-FB22A80ADFA6}"/>
              </a:ext>
            </a:extLst>
          </p:cNvPr>
          <p:cNvSpPr>
            <a:spLocks noGrp="1"/>
          </p:cNvSpPr>
          <p:nvPr>
            <p:ph sz="quarter" idx="4"/>
          </p:nvPr>
        </p:nvSpPr>
        <p:spPr/>
        <p:txBody>
          <a:bodyPr/>
          <a:lstStyle/>
          <a:p>
            <a:pPr>
              <a:buFont typeface="Arial" panose="020B0604020202020204" pitchFamily="34" charset="0"/>
              <a:buChar char="•"/>
            </a:pPr>
            <a:r>
              <a:rPr lang="nl-BE" dirty="0"/>
              <a:t> Oprichten solidariteitsfonds.</a:t>
            </a:r>
          </a:p>
          <a:p>
            <a:pPr>
              <a:buFont typeface="Arial" panose="020B0604020202020204" pitchFamily="34" charset="0"/>
              <a:buChar char="•"/>
            </a:pPr>
            <a:r>
              <a:rPr lang="nl-BE" dirty="0"/>
              <a:t> Subsidies zoeken.</a:t>
            </a:r>
          </a:p>
          <a:p>
            <a:pPr>
              <a:buFont typeface="Arial" panose="020B0604020202020204" pitchFamily="34" charset="0"/>
              <a:buChar char="•"/>
            </a:pPr>
            <a:r>
              <a:rPr lang="nl-BE" dirty="0"/>
              <a:t> Breed communiceren over fonds.</a:t>
            </a:r>
          </a:p>
          <a:p>
            <a:pPr>
              <a:buFont typeface="Arial" panose="020B0604020202020204" pitchFamily="34" charset="0"/>
              <a:buChar char="•"/>
            </a:pPr>
            <a:r>
              <a:rPr lang="nl-BE" dirty="0"/>
              <a:t> Werking fonds uitschrijven.</a:t>
            </a:r>
          </a:p>
          <a:p>
            <a:pPr>
              <a:buFont typeface="Arial" panose="020B0604020202020204" pitchFamily="34" charset="0"/>
              <a:buChar char="•"/>
            </a:pPr>
            <a:endParaRPr lang="nl-BE" dirty="0"/>
          </a:p>
        </p:txBody>
      </p:sp>
      <p:pic>
        <p:nvPicPr>
          <p:cNvPr id="8" name="Afbeelding 7">
            <a:extLst>
              <a:ext uri="{FF2B5EF4-FFF2-40B4-BE49-F238E27FC236}">
                <a16:creationId xmlns:a16="http://schemas.microsoft.com/office/drawing/2014/main" id="{D89FCCCD-432C-4F34-BA14-8826C51F6C2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258848" y="5568217"/>
            <a:ext cx="2426418" cy="1012024"/>
          </a:xfrm>
          <a:prstGeom prst="rect">
            <a:avLst/>
          </a:prstGeom>
        </p:spPr>
      </p:pic>
    </p:spTree>
    <p:extLst>
      <p:ext uri="{BB962C8B-B14F-4D97-AF65-F5344CB8AC3E}">
        <p14:creationId xmlns:p14="http://schemas.microsoft.com/office/powerpoint/2010/main" val="3765669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pPr algn="ctr"/>
            <a:r>
              <a:rPr lang="nl-BE" dirty="0"/>
              <a:t>Begeleiding van scholen:</a:t>
            </a:r>
            <a:br>
              <a:rPr lang="nl-BE" dirty="0"/>
            </a:br>
            <a:r>
              <a:rPr lang="nl-BE" dirty="0"/>
              <a:t>7 contactmomenten </a:t>
            </a:r>
          </a:p>
        </p:txBody>
      </p:sp>
      <p:graphicFrame>
        <p:nvGraphicFramePr>
          <p:cNvPr id="24" name="Diagram 23"/>
          <p:cNvGraphicFramePr/>
          <p:nvPr>
            <p:extLst>
              <p:ext uri="{D42A27DB-BD31-4B8C-83A1-F6EECF244321}">
                <p14:modId xmlns:p14="http://schemas.microsoft.com/office/powerpoint/2010/main" val="1641181390"/>
              </p:ext>
            </p:extLst>
          </p:nvPr>
        </p:nvGraphicFramePr>
        <p:xfrm>
          <a:off x="2111896" y="2084832"/>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hthoek 1"/>
          <p:cNvSpPr/>
          <p:nvPr/>
        </p:nvSpPr>
        <p:spPr>
          <a:xfrm>
            <a:off x="3287688" y="2996952"/>
            <a:ext cx="1872208" cy="432048"/>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a:t>Schoolfoto</a:t>
            </a:r>
          </a:p>
        </p:txBody>
      </p:sp>
      <p:pic>
        <p:nvPicPr>
          <p:cNvPr id="3" name="Afbeelding 2">
            <a:extLst>
              <a:ext uri="{FF2B5EF4-FFF2-40B4-BE49-F238E27FC236}">
                <a16:creationId xmlns:a16="http://schemas.microsoft.com/office/drawing/2014/main" id="{78E7FA8D-596E-46F1-9B90-7ED895E0E1F5}"/>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731828" y="5638766"/>
            <a:ext cx="2460171" cy="1023798"/>
          </a:xfrm>
          <a:prstGeom prst="rect">
            <a:avLst/>
          </a:prstGeom>
        </p:spPr>
      </p:pic>
    </p:spTree>
    <p:extLst>
      <p:ext uri="{BB962C8B-B14F-4D97-AF65-F5344CB8AC3E}">
        <p14:creationId xmlns:p14="http://schemas.microsoft.com/office/powerpoint/2010/main" val="35288944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BE" dirty="0"/>
              <a:t>Train </a:t>
            </a:r>
            <a:r>
              <a:rPr lang="nl-BE" dirty="0" err="1"/>
              <a:t>the</a:t>
            </a:r>
            <a:r>
              <a:rPr lang="nl-BE" dirty="0"/>
              <a:t> trainer onderwijsprofessionals</a:t>
            </a:r>
          </a:p>
        </p:txBody>
      </p:sp>
      <p:graphicFrame>
        <p:nvGraphicFramePr>
          <p:cNvPr id="24" name="Diagram 23"/>
          <p:cNvGraphicFramePr/>
          <p:nvPr>
            <p:extLst>
              <p:ext uri="{D42A27DB-BD31-4B8C-83A1-F6EECF244321}">
                <p14:modId xmlns:p14="http://schemas.microsoft.com/office/powerpoint/2010/main" val="3607400418"/>
              </p:ext>
            </p:extLst>
          </p:nvPr>
        </p:nvGraphicFramePr>
        <p:xfrm>
          <a:off x="2595968" y="1952172"/>
          <a:ext cx="6576392" cy="44802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Afbeelding 1">
            <a:extLst>
              <a:ext uri="{FF2B5EF4-FFF2-40B4-BE49-F238E27FC236}">
                <a16:creationId xmlns:a16="http://schemas.microsoft.com/office/drawing/2014/main" id="{3D8E54A1-CC92-4930-AB1F-3A11D1CD4AFF}"/>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449412" y="5829300"/>
            <a:ext cx="2471950" cy="1028700"/>
          </a:xfrm>
          <a:prstGeom prst="rect">
            <a:avLst/>
          </a:prstGeom>
        </p:spPr>
      </p:pic>
    </p:spTree>
    <p:extLst>
      <p:ext uri="{BB962C8B-B14F-4D97-AF65-F5344CB8AC3E}">
        <p14:creationId xmlns:p14="http://schemas.microsoft.com/office/powerpoint/2010/main" val="40571470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a:xfrm>
            <a:off x="1825752" y="476672"/>
            <a:ext cx="8534400" cy="510880"/>
          </a:xfrm>
        </p:spPr>
        <p:txBody>
          <a:bodyPr>
            <a:normAutofit fontScale="90000"/>
          </a:bodyPr>
          <a:lstStyle/>
          <a:p>
            <a:br>
              <a:rPr lang="nl-BE" dirty="0"/>
            </a:br>
            <a:br>
              <a:rPr lang="nl-BE" dirty="0"/>
            </a:br>
            <a:br>
              <a:rPr lang="nl-BE" dirty="0"/>
            </a:br>
            <a:br>
              <a:rPr lang="nl-BE" dirty="0"/>
            </a:br>
            <a:r>
              <a:rPr lang="nl-BE" dirty="0"/>
              <a:t>Opbouw train </a:t>
            </a:r>
            <a:r>
              <a:rPr lang="nl-BE" dirty="0" err="1"/>
              <a:t>the</a:t>
            </a:r>
            <a:r>
              <a:rPr lang="nl-BE" dirty="0"/>
              <a:t> trainer</a:t>
            </a:r>
            <a:br>
              <a:rPr lang="nl-BE" dirty="0"/>
            </a:br>
            <a:br>
              <a:rPr lang="nl-BE" dirty="0"/>
            </a:br>
            <a:br>
              <a:rPr lang="nl-BE" dirty="0"/>
            </a:br>
            <a:endParaRPr lang="nl-BE" dirty="0"/>
          </a:p>
        </p:txBody>
      </p:sp>
      <p:sp>
        <p:nvSpPr>
          <p:cNvPr id="3" name="Tijdelijke aanduiding voor tekst 2"/>
          <p:cNvSpPr>
            <a:spLocks noGrp="1"/>
          </p:cNvSpPr>
          <p:nvPr>
            <p:ph type="body" sz="quarter" idx="10"/>
          </p:nvPr>
        </p:nvSpPr>
        <p:spPr/>
        <p:txBody>
          <a:bodyPr/>
          <a:lstStyle/>
          <a:p>
            <a:endParaRPr lang="nl-BE"/>
          </a:p>
        </p:txBody>
      </p:sp>
      <p:graphicFrame>
        <p:nvGraphicFramePr>
          <p:cNvPr id="5" name="Diagram 4"/>
          <p:cNvGraphicFramePr/>
          <p:nvPr>
            <p:extLst>
              <p:ext uri="{D42A27DB-BD31-4B8C-83A1-F6EECF244321}">
                <p14:modId xmlns:p14="http://schemas.microsoft.com/office/powerpoint/2010/main" val="1860842349"/>
              </p:ext>
            </p:extLst>
          </p:nvPr>
        </p:nvGraphicFramePr>
        <p:xfrm>
          <a:off x="1825752" y="1453243"/>
          <a:ext cx="8191636" cy="52160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Afbeelding 3">
            <a:extLst>
              <a:ext uri="{FF2B5EF4-FFF2-40B4-BE49-F238E27FC236}">
                <a16:creationId xmlns:a16="http://schemas.microsoft.com/office/drawing/2014/main" id="{13C1B723-E723-4339-9D9B-410A75A5C7D7}"/>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017388" y="5925911"/>
            <a:ext cx="2164468" cy="900742"/>
          </a:xfrm>
          <a:prstGeom prst="rect">
            <a:avLst/>
          </a:prstGeom>
        </p:spPr>
      </p:pic>
    </p:spTree>
    <p:extLst>
      <p:ext uri="{BB962C8B-B14F-4D97-AF65-F5344CB8AC3E}">
        <p14:creationId xmlns:p14="http://schemas.microsoft.com/office/powerpoint/2010/main" val="18359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Opbouw Train </a:t>
            </a:r>
            <a:r>
              <a:rPr lang="nl-BE" dirty="0" err="1"/>
              <a:t>the</a:t>
            </a:r>
            <a:r>
              <a:rPr lang="nl-BE" dirty="0"/>
              <a:t> trainer</a:t>
            </a:r>
          </a:p>
        </p:txBody>
      </p:sp>
      <p:sp>
        <p:nvSpPr>
          <p:cNvPr id="3" name="Tijdelijke aanduiding voor tekst 2"/>
          <p:cNvSpPr>
            <a:spLocks noGrp="1"/>
          </p:cNvSpPr>
          <p:nvPr>
            <p:ph type="body" sz="quarter" idx="10"/>
          </p:nvPr>
        </p:nvSpPr>
        <p:spPr>
          <a:xfrm>
            <a:off x="474511" y="2024634"/>
            <a:ext cx="11233149" cy="4248150"/>
          </a:xfrm>
        </p:spPr>
        <p:txBody>
          <a:bodyPr/>
          <a:lstStyle/>
          <a:p>
            <a:endParaRPr lang="nl-BE" dirty="0"/>
          </a:p>
          <a:p>
            <a:endParaRPr lang="nl-BE" dirty="0"/>
          </a:p>
          <a:p>
            <a:endParaRPr lang="nl-BE" dirty="0"/>
          </a:p>
          <a:p>
            <a:endParaRPr lang="nl-BE" dirty="0"/>
          </a:p>
          <a:p>
            <a:endParaRPr lang="nl-BE" dirty="0"/>
          </a:p>
        </p:txBody>
      </p:sp>
      <p:sp>
        <p:nvSpPr>
          <p:cNvPr id="5" name="Afgeronde rechthoek 4"/>
          <p:cNvSpPr/>
          <p:nvPr/>
        </p:nvSpPr>
        <p:spPr>
          <a:xfrm>
            <a:off x="2886730" y="1772816"/>
            <a:ext cx="6408712" cy="17281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a:t>		Buddy werking: begeleidingsmomenten mee volgen, opvolging</a:t>
            </a:r>
          </a:p>
        </p:txBody>
      </p:sp>
      <p:sp>
        <p:nvSpPr>
          <p:cNvPr id="6" name="Afgeronde rechthoek 5"/>
          <p:cNvSpPr/>
          <p:nvPr/>
        </p:nvSpPr>
        <p:spPr>
          <a:xfrm>
            <a:off x="2886730" y="3925280"/>
            <a:ext cx="6408712" cy="15121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a:t>		               	Beschikbaarheid Krijt-draaiboek, 						     materiaal en methodieken op Google</a:t>
            </a:r>
          </a:p>
          <a:p>
            <a:pPr algn="ctr"/>
            <a:r>
              <a:rPr lang="nl-BE" dirty="0"/>
              <a:t>Drive</a:t>
            </a:r>
          </a:p>
        </p:txBody>
      </p:sp>
      <p:pic>
        <p:nvPicPr>
          <p:cNvPr id="5123"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129086" y="1858268"/>
            <a:ext cx="1557288" cy="1557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29086" y="4083032"/>
            <a:ext cx="1953782" cy="13243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Afbeelding 3">
            <a:extLst>
              <a:ext uri="{FF2B5EF4-FFF2-40B4-BE49-F238E27FC236}">
                <a16:creationId xmlns:a16="http://schemas.microsoft.com/office/drawing/2014/main" id="{7B6C8D46-41AD-4CBF-9535-347752CD324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77271" y="5720307"/>
            <a:ext cx="2733858" cy="1137693"/>
          </a:xfrm>
          <a:prstGeom prst="rect">
            <a:avLst/>
          </a:prstGeom>
        </p:spPr>
      </p:pic>
    </p:spTree>
    <p:extLst>
      <p:ext uri="{BB962C8B-B14F-4D97-AF65-F5344CB8AC3E}">
        <p14:creationId xmlns:p14="http://schemas.microsoft.com/office/powerpoint/2010/main" val="23455239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39BC80-A179-4530-A885-4A549D3E8C15}"/>
              </a:ext>
            </a:extLst>
          </p:cNvPr>
          <p:cNvSpPr>
            <a:spLocks noGrp="1"/>
          </p:cNvSpPr>
          <p:nvPr>
            <p:ph type="title"/>
          </p:nvPr>
        </p:nvSpPr>
        <p:spPr/>
        <p:txBody>
          <a:bodyPr/>
          <a:lstStyle/>
          <a:p>
            <a:r>
              <a:rPr lang="nl-BE" dirty="0"/>
              <a:t>Aan de slag</a:t>
            </a:r>
          </a:p>
        </p:txBody>
      </p:sp>
      <p:sp>
        <p:nvSpPr>
          <p:cNvPr id="3" name="Tijdelijke aanduiding voor tekst 2">
            <a:extLst>
              <a:ext uri="{FF2B5EF4-FFF2-40B4-BE49-F238E27FC236}">
                <a16:creationId xmlns:a16="http://schemas.microsoft.com/office/drawing/2014/main" id="{91D7BE14-4C37-41A5-B024-BCE3709B4E37}"/>
              </a:ext>
            </a:extLst>
          </p:cNvPr>
          <p:cNvSpPr>
            <a:spLocks noGrp="1"/>
          </p:cNvSpPr>
          <p:nvPr>
            <p:ph type="body" idx="1"/>
          </p:nvPr>
        </p:nvSpPr>
        <p:spPr/>
        <p:txBody>
          <a:bodyPr/>
          <a:lstStyle/>
          <a:p>
            <a:endParaRPr lang="nl-BE"/>
          </a:p>
        </p:txBody>
      </p:sp>
    </p:spTree>
    <p:extLst>
      <p:ext uri="{BB962C8B-B14F-4D97-AF65-F5344CB8AC3E}">
        <p14:creationId xmlns:p14="http://schemas.microsoft.com/office/powerpoint/2010/main" val="21086900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Financiële stress </a:t>
            </a:r>
          </a:p>
        </p:txBody>
      </p:sp>
      <p:sp>
        <p:nvSpPr>
          <p:cNvPr id="3" name="Tijdelijke aanduiding voor tekst 2"/>
          <p:cNvSpPr>
            <a:spLocks noGrp="1"/>
          </p:cNvSpPr>
          <p:nvPr>
            <p:ph type="body" sz="quarter" idx="10"/>
          </p:nvPr>
        </p:nvSpPr>
        <p:spPr/>
        <p:txBody>
          <a:bodyPr>
            <a:normAutofit/>
          </a:bodyPr>
          <a:lstStyle/>
          <a:p>
            <a:pPr>
              <a:buFont typeface="Arial" charset="0"/>
              <a:buChar char="•"/>
            </a:pPr>
            <a:r>
              <a:rPr lang="nl-BE" dirty="0"/>
              <a:t>Voor ouders: </a:t>
            </a:r>
          </a:p>
          <a:p>
            <a:pPr>
              <a:buFontTx/>
              <a:buChar char="-"/>
            </a:pPr>
            <a:r>
              <a:rPr lang="nl-BE" dirty="0"/>
              <a:t>Stress door het niet kunnen betalen</a:t>
            </a:r>
          </a:p>
          <a:p>
            <a:pPr>
              <a:buFontTx/>
              <a:buChar char="-"/>
            </a:pPr>
            <a:r>
              <a:rPr lang="nl-BE" dirty="0"/>
              <a:t>Hoe dit communiceren naar school?</a:t>
            </a:r>
          </a:p>
          <a:p>
            <a:pPr>
              <a:buFontTx/>
              <a:buChar char="-"/>
            </a:pPr>
            <a:r>
              <a:rPr lang="nl-BE" dirty="0"/>
              <a:t>Hoe dit communiceren naar de kinderen?</a:t>
            </a:r>
          </a:p>
          <a:p>
            <a:pPr>
              <a:buFontTx/>
              <a:buChar char="-"/>
            </a:pPr>
            <a:endParaRPr lang="nl-BE" dirty="0"/>
          </a:p>
          <a:p>
            <a:pPr>
              <a:buFontTx/>
              <a:buChar char="-"/>
            </a:pPr>
            <a:r>
              <a:rPr lang="nl-BE" dirty="0"/>
              <a:t>-&gt; Wat zeggen ouders zelf?</a:t>
            </a:r>
          </a:p>
          <a:p>
            <a:pPr marL="0" indent="0">
              <a:buNone/>
            </a:pPr>
            <a:endParaRPr lang="nl-BE" dirty="0"/>
          </a:p>
          <a:p>
            <a:pPr marL="0" indent="0">
              <a:buNone/>
            </a:pPr>
            <a:endParaRPr lang="nl-BE" dirty="0"/>
          </a:p>
          <a:p>
            <a:pPr marL="0" indent="0">
              <a:buNone/>
            </a:pPr>
            <a:endParaRPr lang="nl-BE" dirty="0"/>
          </a:p>
        </p:txBody>
      </p:sp>
      <p:pic>
        <p:nvPicPr>
          <p:cNvPr id="4" name="Afbeelding 3">
            <a:extLst>
              <a:ext uri="{FF2B5EF4-FFF2-40B4-BE49-F238E27FC236}">
                <a16:creationId xmlns:a16="http://schemas.microsoft.com/office/drawing/2014/main" id="{EB58AD4E-0F06-4836-AFE1-0A074798BDE6}"/>
              </a:ext>
            </a:extLst>
          </p:cNvPr>
          <p:cNvPicPr>
            <a:picLocks noChangeAspect="1"/>
          </p:cNvPicPr>
          <p:nvPr/>
        </p:nvPicPr>
        <p:blipFill>
          <a:blip r:embed="rId3"/>
          <a:stretch>
            <a:fillRect/>
          </a:stretch>
        </p:blipFill>
        <p:spPr>
          <a:xfrm>
            <a:off x="10123195" y="6047162"/>
            <a:ext cx="1938696" cy="810838"/>
          </a:xfrm>
          <a:prstGeom prst="rect">
            <a:avLst/>
          </a:prstGeom>
        </p:spPr>
      </p:pic>
    </p:spTree>
    <p:extLst>
      <p:ext uri="{BB962C8B-B14F-4D97-AF65-F5344CB8AC3E}">
        <p14:creationId xmlns:p14="http://schemas.microsoft.com/office/powerpoint/2010/main" val="430459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Tijdelijke aanduiding voor grafiek 20">
            <a:extLst>
              <a:ext uri="{FF2B5EF4-FFF2-40B4-BE49-F238E27FC236}">
                <a16:creationId xmlns:a16="http://schemas.microsoft.com/office/drawing/2014/main" id="{BCE25349-D6EE-4088-B32E-C470115D2690}"/>
              </a:ext>
            </a:extLst>
          </p:cNvPr>
          <p:cNvGraphicFramePr>
            <a:graphicFrameLocks noGrp="1"/>
          </p:cNvGraphicFramePr>
          <p:nvPr>
            <p:ph type="chart" sz="quarter" idx="11"/>
          </p:nvPr>
        </p:nvGraphicFramePr>
        <p:xfrm>
          <a:off x="4424363" y="1893889"/>
          <a:ext cx="3840162" cy="468947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4" name="Tijdelijke aanduiding voor grafiek 23">
            <a:extLst>
              <a:ext uri="{FF2B5EF4-FFF2-40B4-BE49-F238E27FC236}">
                <a16:creationId xmlns:a16="http://schemas.microsoft.com/office/drawing/2014/main" id="{8FCFCC99-ABC9-483E-AE0B-00E933D09781}"/>
              </a:ext>
            </a:extLst>
          </p:cNvPr>
          <p:cNvGraphicFramePr>
            <a:graphicFrameLocks noGrp="1"/>
          </p:cNvGraphicFramePr>
          <p:nvPr>
            <p:ph type="chart" sz="quarter" idx="12"/>
          </p:nvPr>
        </p:nvGraphicFramePr>
        <p:xfrm>
          <a:off x="8412163" y="1893888"/>
          <a:ext cx="1841500" cy="22733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7" name="Tijdelijke aanduiding voor grafiek 26">
            <a:extLst>
              <a:ext uri="{FF2B5EF4-FFF2-40B4-BE49-F238E27FC236}">
                <a16:creationId xmlns:a16="http://schemas.microsoft.com/office/drawing/2014/main" id="{E52A46BB-FDE9-4B6B-8EFD-83BF1ABA2610}"/>
              </a:ext>
            </a:extLst>
          </p:cNvPr>
          <p:cNvGraphicFramePr>
            <a:graphicFrameLocks noGrp="1"/>
          </p:cNvGraphicFramePr>
          <p:nvPr>
            <p:ph type="chart" sz="quarter" idx="13"/>
          </p:nvPr>
        </p:nvGraphicFramePr>
        <p:xfrm>
          <a:off x="8412163" y="4310063"/>
          <a:ext cx="1841500" cy="2273300"/>
        </p:xfrm>
        <a:graphic>
          <a:graphicData uri="http://schemas.openxmlformats.org/drawingml/2006/chart">
            <c:chart xmlns:c="http://schemas.openxmlformats.org/drawingml/2006/chart" xmlns:r="http://schemas.openxmlformats.org/officeDocument/2006/relationships" r:id="rId5"/>
          </a:graphicData>
        </a:graphic>
      </p:graphicFrame>
      <p:sp>
        <p:nvSpPr>
          <p:cNvPr id="16" name="Tijdelijke aanduiding voor tekst 15">
            <a:extLst>
              <a:ext uri="{FF2B5EF4-FFF2-40B4-BE49-F238E27FC236}">
                <a16:creationId xmlns:a16="http://schemas.microsoft.com/office/drawing/2014/main" id="{808A01CE-06CD-433C-A0E9-93F99D9EB740}"/>
              </a:ext>
            </a:extLst>
          </p:cNvPr>
          <p:cNvSpPr>
            <a:spLocks noGrp="1"/>
          </p:cNvSpPr>
          <p:nvPr>
            <p:ph type="body" sz="quarter" idx="15"/>
          </p:nvPr>
        </p:nvSpPr>
        <p:spPr/>
        <p:txBody>
          <a:bodyPr>
            <a:normAutofit/>
          </a:bodyPr>
          <a:lstStyle/>
          <a:p>
            <a:r>
              <a:rPr lang="nl-BE" sz="2800" dirty="0">
                <a:latin typeface="+mn-lt"/>
              </a:rPr>
              <a:t>Stelling 1: </a:t>
            </a:r>
            <a:r>
              <a:rPr lang="nl-BE" sz="2800" b="0" dirty="0">
                <a:latin typeface="+mn-lt"/>
              </a:rPr>
              <a:t>Ik voel me voldoende geïnformeerd over wat het schooljaar mij gaat kosten</a:t>
            </a:r>
          </a:p>
        </p:txBody>
      </p:sp>
      <p:sp>
        <p:nvSpPr>
          <p:cNvPr id="10" name="Rechthoek 9">
            <a:extLst>
              <a:ext uri="{FF2B5EF4-FFF2-40B4-BE49-F238E27FC236}">
                <a16:creationId xmlns:a16="http://schemas.microsoft.com/office/drawing/2014/main" id="{62B8E26A-D230-467D-A172-E2C83DA334B2}"/>
              </a:ext>
            </a:extLst>
          </p:cNvPr>
          <p:cNvSpPr/>
          <p:nvPr/>
        </p:nvSpPr>
        <p:spPr>
          <a:xfrm>
            <a:off x="2706139" y="547668"/>
            <a:ext cx="369332" cy="1143024"/>
          </a:xfrm>
          <a:prstGeom prst="rect">
            <a:avLst/>
          </a:prstGeom>
          <a:noFill/>
        </p:spPr>
        <p:txBody>
          <a:bodyPr vert="vert270" wrap="square" lIns="91440" tIns="45720" rIns="91440" bIns="45720">
            <a:spAutoFit/>
          </a:bodyPr>
          <a:lstStyle/>
          <a:p>
            <a:pPr algn="ctr"/>
            <a:r>
              <a:rPr lang="nl-NL" sz="1200" dirty="0">
                <a:ln w="0"/>
                <a:solidFill>
                  <a:schemeClr val="tx2"/>
                </a:solidFill>
                <a:effectLst>
                  <a:outerShdw blurRad="38100" dist="19050" dir="2700000" algn="tl" rotWithShape="0">
                    <a:schemeClr val="dk1">
                      <a:alpha val="40000"/>
                    </a:schemeClr>
                  </a:outerShdw>
                </a:effectLst>
              </a:rPr>
              <a:t>OUDER</a:t>
            </a:r>
          </a:p>
        </p:txBody>
      </p:sp>
      <p:sp>
        <p:nvSpPr>
          <p:cNvPr id="12" name="Tekstvak 11">
            <a:extLst>
              <a:ext uri="{FF2B5EF4-FFF2-40B4-BE49-F238E27FC236}">
                <a16:creationId xmlns:a16="http://schemas.microsoft.com/office/drawing/2014/main" id="{A993AEAC-16B5-4101-B6D4-4AEC8A15D4D1}"/>
              </a:ext>
            </a:extLst>
          </p:cNvPr>
          <p:cNvSpPr txBox="1"/>
          <p:nvPr/>
        </p:nvSpPr>
        <p:spPr>
          <a:xfrm>
            <a:off x="456519" y="4461222"/>
            <a:ext cx="2618952" cy="1077218"/>
          </a:xfrm>
          <a:prstGeom prst="rect">
            <a:avLst/>
          </a:prstGeom>
          <a:noFill/>
        </p:spPr>
        <p:txBody>
          <a:bodyPr wrap="square" rtlCol="0">
            <a:spAutoFit/>
          </a:bodyPr>
          <a:lstStyle/>
          <a:p>
            <a:r>
              <a:rPr lang="nl-BE" sz="1600" dirty="0"/>
              <a:t>Schooljaar 2019-2020</a:t>
            </a:r>
          </a:p>
          <a:p>
            <a:r>
              <a:rPr lang="nl-BE" sz="1600" dirty="0"/>
              <a:t>30 scholen – 3943 ouders</a:t>
            </a:r>
          </a:p>
          <a:p>
            <a:r>
              <a:rPr lang="nl-BE" sz="1600" dirty="0"/>
              <a:t>27 secundair – 3489 ouders</a:t>
            </a:r>
          </a:p>
          <a:p>
            <a:r>
              <a:rPr lang="nl-BE" sz="1600" dirty="0"/>
              <a:t>3 basis – 454 ouders</a:t>
            </a:r>
          </a:p>
        </p:txBody>
      </p:sp>
      <p:pic>
        <p:nvPicPr>
          <p:cNvPr id="2" name="Afbeelding 1">
            <a:extLst>
              <a:ext uri="{FF2B5EF4-FFF2-40B4-BE49-F238E27FC236}">
                <a16:creationId xmlns:a16="http://schemas.microsoft.com/office/drawing/2014/main" id="{06D3F2C5-2076-42AF-8436-EA510B7E8DE3}"/>
              </a:ext>
            </a:extLst>
          </p:cNvPr>
          <p:cNvPicPr>
            <a:picLocks noChangeAspect="1"/>
          </p:cNvPicPr>
          <p:nvPr/>
        </p:nvPicPr>
        <p:blipFill>
          <a:blip r:embed="rId6"/>
          <a:stretch>
            <a:fillRect/>
          </a:stretch>
        </p:blipFill>
        <p:spPr>
          <a:xfrm>
            <a:off x="10253663" y="6048019"/>
            <a:ext cx="1938337" cy="809981"/>
          </a:xfrm>
          <a:prstGeom prst="rect">
            <a:avLst/>
          </a:prstGeom>
        </p:spPr>
      </p:pic>
      <p:sp>
        <p:nvSpPr>
          <p:cNvPr id="3" name="Rechthoek 2">
            <a:extLst>
              <a:ext uri="{FF2B5EF4-FFF2-40B4-BE49-F238E27FC236}">
                <a16:creationId xmlns:a16="http://schemas.microsoft.com/office/drawing/2014/main" id="{F5D355B0-BFA4-4D11-8165-9433D9FC0C84}"/>
              </a:ext>
            </a:extLst>
          </p:cNvPr>
          <p:cNvSpPr/>
          <p:nvPr/>
        </p:nvSpPr>
        <p:spPr>
          <a:xfrm>
            <a:off x="604157" y="6048019"/>
            <a:ext cx="3175681" cy="6793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41878191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Tijdelijke aanduiding voor grafiek 20">
            <a:extLst>
              <a:ext uri="{FF2B5EF4-FFF2-40B4-BE49-F238E27FC236}">
                <a16:creationId xmlns:a16="http://schemas.microsoft.com/office/drawing/2014/main" id="{BCE25349-D6EE-4088-B32E-C470115D2690}"/>
              </a:ext>
            </a:extLst>
          </p:cNvPr>
          <p:cNvGraphicFramePr>
            <a:graphicFrameLocks noGrp="1"/>
          </p:cNvGraphicFramePr>
          <p:nvPr>
            <p:ph type="chart" sz="quarter" idx="11"/>
          </p:nvPr>
        </p:nvGraphicFramePr>
        <p:xfrm>
          <a:off x="4424363" y="1893889"/>
          <a:ext cx="3840162" cy="468947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4" name="Tijdelijke aanduiding voor grafiek 23">
            <a:extLst>
              <a:ext uri="{FF2B5EF4-FFF2-40B4-BE49-F238E27FC236}">
                <a16:creationId xmlns:a16="http://schemas.microsoft.com/office/drawing/2014/main" id="{8FCFCC99-ABC9-483E-AE0B-00E933D09781}"/>
              </a:ext>
            </a:extLst>
          </p:cNvPr>
          <p:cNvGraphicFramePr>
            <a:graphicFrameLocks noGrp="1"/>
          </p:cNvGraphicFramePr>
          <p:nvPr>
            <p:ph type="chart" sz="quarter" idx="12"/>
          </p:nvPr>
        </p:nvGraphicFramePr>
        <p:xfrm>
          <a:off x="8412163" y="1893888"/>
          <a:ext cx="1841500" cy="22733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7" name="Tijdelijke aanduiding voor grafiek 26">
            <a:extLst>
              <a:ext uri="{FF2B5EF4-FFF2-40B4-BE49-F238E27FC236}">
                <a16:creationId xmlns:a16="http://schemas.microsoft.com/office/drawing/2014/main" id="{E52A46BB-FDE9-4B6B-8EFD-83BF1ABA2610}"/>
              </a:ext>
            </a:extLst>
          </p:cNvPr>
          <p:cNvGraphicFramePr>
            <a:graphicFrameLocks noGrp="1"/>
          </p:cNvGraphicFramePr>
          <p:nvPr>
            <p:ph type="chart" sz="quarter" idx="13"/>
          </p:nvPr>
        </p:nvGraphicFramePr>
        <p:xfrm>
          <a:off x="8412163" y="4310063"/>
          <a:ext cx="1841500" cy="2273300"/>
        </p:xfrm>
        <a:graphic>
          <a:graphicData uri="http://schemas.openxmlformats.org/drawingml/2006/chart">
            <c:chart xmlns:c="http://schemas.openxmlformats.org/drawingml/2006/chart" xmlns:r="http://schemas.openxmlformats.org/officeDocument/2006/relationships" r:id="rId5"/>
          </a:graphicData>
        </a:graphic>
      </p:graphicFrame>
      <p:sp>
        <p:nvSpPr>
          <p:cNvPr id="16" name="Tijdelijke aanduiding voor tekst 15">
            <a:extLst>
              <a:ext uri="{FF2B5EF4-FFF2-40B4-BE49-F238E27FC236}">
                <a16:creationId xmlns:a16="http://schemas.microsoft.com/office/drawing/2014/main" id="{808A01CE-06CD-433C-A0E9-93F99D9EB740}"/>
              </a:ext>
            </a:extLst>
          </p:cNvPr>
          <p:cNvSpPr>
            <a:spLocks noGrp="1"/>
          </p:cNvSpPr>
          <p:nvPr>
            <p:ph type="body" sz="quarter" idx="15"/>
          </p:nvPr>
        </p:nvSpPr>
        <p:spPr/>
        <p:txBody>
          <a:bodyPr>
            <a:normAutofit/>
          </a:bodyPr>
          <a:lstStyle/>
          <a:p>
            <a:r>
              <a:rPr lang="nl-BE" sz="2800" dirty="0">
                <a:latin typeface="+mn-lt"/>
              </a:rPr>
              <a:t>Stelling 2: </a:t>
            </a:r>
            <a:r>
              <a:rPr lang="nl-BE" sz="2800" b="0" dirty="0">
                <a:latin typeface="+mn-lt"/>
              </a:rPr>
              <a:t>Ik voel me voldoende geïnformeerd over wat te doen als ik niet kan betalen</a:t>
            </a:r>
          </a:p>
        </p:txBody>
      </p:sp>
      <p:pic>
        <p:nvPicPr>
          <p:cNvPr id="3" name="Afbeelding 2">
            <a:extLst>
              <a:ext uri="{FF2B5EF4-FFF2-40B4-BE49-F238E27FC236}">
                <a16:creationId xmlns:a16="http://schemas.microsoft.com/office/drawing/2014/main" id="{56DE854F-6893-44B6-BAD1-8EBB59BA9210}"/>
              </a:ext>
            </a:extLst>
          </p:cNvPr>
          <p:cNvPicPr>
            <a:picLocks noChangeAspect="1"/>
          </p:cNvPicPr>
          <p:nvPr/>
        </p:nvPicPr>
        <p:blipFill>
          <a:blip r:embed="rId6"/>
          <a:stretch>
            <a:fillRect/>
          </a:stretch>
        </p:blipFill>
        <p:spPr>
          <a:xfrm>
            <a:off x="641654" y="5900552"/>
            <a:ext cx="3176291" cy="682811"/>
          </a:xfrm>
          <a:prstGeom prst="rect">
            <a:avLst/>
          </a:prstGeom>
        </p:spPr>
      </p:pic>
      <p:sp>
        <p:nvSpPr>
          <p:cNvPr id="12" name="Rechthoek 11">
            <a:extLst>
              <a:ext uri="{FF2B5EF4-FFF2-40B4-BE49-F238E27FC236}">
                <a16:creationId xmlns:a16="http://schemas.microsoft.com/office/drawing/2014/main" id="{9E347230-4C3F-4501-9FEC-A9BB495E62B4}"/>
              </a:ext>
            </a:extLst>
          </p:cNvPr>
          <p:cNvSpPr/>
          <p:nvPr/>
        </p:nvSpPr>
        <p:spPr>
          <a:xfrm>
            <a:off x="2706139" y="547668"/>
            <a:ext cx="369332" cy="1143024"/>
          </a:xfrm>
          <a:prstGeom prst="rect">
            <a:avLst/>
          </a:prstGeom>
          <a:noFill/>
        </p:spPr>
        <p:txBody>
          <a:bodyPr vert="vert270" wrap="square" lIns="91440" tIns="45720" rIns="91440" bIns="45720">
            <a:spAutoFit/>
          </a:bodyPr>
          <a:lstStyle/>
          <a:p>
            <a:pPr algn="ctr"/>
            <a:r>
              <a:rPr lang="nl-NL" sz="1200" dirty="0">
                <a:ln w="0"/>
                <a:solidFill>
                  <a:schemeClr val="tx2"/>
                </a:solidFill>
                <a:effectLst>
                  <a:outerShdw blurRad="38100" dist="19050" dir="2700000" algn="tl" rotWithShape="0">
                    <a:schemeClr val="dk1">
                      <a:alpha val="40000"/>
                    </a:schemeClr>
                  </a:outerShdw>
                </a:effectLst>
              </a:rPr>
              <a:t>OUDER</a:t>
            </a:r>
          </a:p>
        </p:txBody>
      </p:sp>
      <p:pic>
        <p:nvPicPr>
          <p:cNvPr id="2" name="Afbeelding 1">
            <a:extLst>
              <a:ext uri="{FF2B5EF4-FFF2-40B4-BE49-F238E27FC236}">
                <a16:creationId xmlns:a16="http://schemas.microsoft.com/office/drawing/2014/main" id="{5E6E16D7-2AF2-4C9B-8F37-3C6E230327DE}"/>
              </a:ext>
            </a:extLst>
          </p:cNvPr>
          <p:cNvPicPr>
            <a:picLocks noChangeAspect="1"/>
          </p:cNvPicPr>
          <p:nvPr/>
        </p:nvPicPr>
        <p:blipFill>
          <a:blip r:embed="rId7"/>
          <a:stretch>
            <a:fillRect/>
          </a:stretch>
        </p:blipFill>
        <p:spPr>
          <a:xfrm>
            <a:off x="10253663" y="5915400"/>
            <a:ext cx="1938696" cy="810838"/>
          </a:xfrm>
          <a:prstGeom prst="rect">
            <a:avLst/>
          </a:prstGeom>
        </p:spPr>
      </p:pic>
      <p:pic>
        <p:nvPicPr>
          <p:cNvPr id="5" name="Afbeelding 4">
            <a:extLst>
              <a:ext uri="{FF2B5EF4-FFF2-40B4-BE49-F238E27FC236}">
                <a16:creationId xmlns:a16="http://schemas.microsoft.com/office/drawing/2014/main" id="{EADA0F94-2FDE-42DB-AD79-4A0B3A7C0AF5}"/>
              </a:ext>
            </a:extLst>
          </p:cNvPr>
          <p:cNvPicPr>
            <a:picLocks noChangeAspect="1"/>
          </p:cNvPicPr>
          <p:nvPr/>
        </p:nvPicPr>
        <p:blipFill>
          <a:blip r:embed="rId8"/>
          <a:stretch>
            <a:fillRect/>
          </a:stretch>
        </p:blipFill>
        <p:spPr>
          <a:xfrm>
            <a:off x="363415" y="5318333"/>
            <a:ext cx="2658086" cy="1164437"/>
          </a:xfrm>
          <a:prstGeom prst="rect">
            <a:avLst/>
          </a:prstGeom>
        </p:spPr>
      </p:pic>
    </p:spTree>
    <p:extLst>
      <p:ext uri="{BB962C8B-B14F-4D97-AF65-F5344CB8AC3E}">
        <p14:creationId xmlns:p14="http://schemas.microsoft.com/office/powerpoint/2010/main" val="22664077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Tijdelijke aanduiding voor grafiek 20">
            <a:extLst>
              <a:ext uri="{FF2B5EF4-FFF2-40B4-BE49-F238E27FC236}">
                <a16:creationId xmlns:a16="http://schemas.microsoft.com/office/drawing/2014/main" id="{BCE25349-D6EE-4088-B32E-C470115D2690}"/>
              </a:ext>
            </a:extLst>
          </p:cNvPr>
          <p:cNvGraphicFramePr>
            <a:graphicFrameLocks noGrp="1"/>
          </p:cNvGraphicFramePr>
          <p:nvPr>
            <p:ph type="chart" sz="quarter" idx="11"/>
            <p:extLst>
              <p:ext uri="{D42A27DB-BD31-4B8C-83A1-F6EECF244321}">
                <p14:modId xmlns:p14="http://schemas.microsoft.com/office/powerpoint/2010/main" val="3333186776"/>
              </p:ext>
            </p:extLst>
          </p:nvPr>
        </p:nvGraphicFramePr>
        <p:xfrm>
          <a:off x="4424363" y="1893889"/>
          <a:ext cx="3840162" cy="468947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4" name="Tijdelijke aanduiding voor grafiek 23">
            <a:extLst>
              <a:ext uri="{FF2B5EF4-FFF2-40B4-BE49-F238E27FC236}">
                <a16:creationId xmlns:a16="http://schemas.microsoft.com/office/drawing/2014/main" id="{8FCFCC99-ABC9-483E-AE0B-00E933D09781}"/>
              </a:ext>
            </a:extLst>
          </p:cNvPr>
          <p:cNvGraphicFramePr>
            <a:graphicFrameLocks noGrp="1"/>
          </p:cNvGraphicFramePr>
          <p:nvPr>
            <p:ph type="chart" sz="quarter" idx="12"/>
          </p:nvPr>
        </p:nvGraphicFramePr>
        <p:xfrm>
          <a:off x="8412163" y="1893888"/>
          <a:ext cx="1841500" cy="22733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7" name="Tijdelijke aanduiding voor grafiek 26">
            <a:extLst>
              <a:ext uri="{FF2B5EF4-FFF2-40B4-BE49-F238E27FC236}">
                <a16:creationId xmlns:a16="http://schemas.microsoft.com/office/drawing/2014/main" id="{E52A46BB-FDE9-4B6B-8EFD-83BF1ABA2610}"/>
              </a:ext>
            </a:extLst>
          </p:cNvPr>
          <p:cNvGraphicFramePr>
            <a:graphicFrameLocks noGrp="1"/>
          </p:cNvGraphicFramePr>
          <p:nvPr>
            <p:ph type="chart" sz="quarter" idx="13"/>
          </p:nvPr>
        </p:nvGraphicFramePr>
        <p:xfrm>
          <a:off x="8412163" y="4310063"/>
          <a:ext cx="1841500" cy="2273300"/>
        </p:xfrm>
        <a:graphic>
          <a:graphicData uri="http://schemas.openxmlformats.org/drawingml/2006/chart">
            <c:chart xmlns:c="http://schemas.openxmlformats.org/drawingml/2006/chart" xmlns:r="http://schemas.openxmlformats.org/officeDocument/2006/relationships" r:id="rId5"/>
          </a:graphicData>
        </a:graphic>
      </p:graphicFrame>
      <p:sp>
        <p:nvSpPr>
          <p:cNvPr id="16" name="Tijdelijke aanduiding voor tekst 15">
            <a:extLst>
              <a:ext uri="{FF2B5EF4-FFF2-40B4-BE49-F238E27FC236}">
                <a16:creationId xmlns:a16="http://schemas.microsoft.com/office/drawing/2014/main" id="{808A01CE-06CD-433C-A0E9-93F99D9EB740}"/>
              </a:ext>
            </a:extLst>
          </p:cNvPr>
          <p:cNvSpPr>
            <a:spLocks noGrp="1"/>
          </p:cNvSpPr>
          <p:nvPr>
            <p:ph type="body" sz="quarter" idx="15"/>
          </p:nvPr>
        </p:nvSpPr>
        <p:spPr/>
        <p:txBody>
          <a:bodyPr>
            <a:normAutofit/>
          </a:bodyPr>
          <a:lstStyle/>
          <a:p>
            <a:r>
              <a:rPr lang="nl-BE" sz="2800" dirty="0">
                <a:latin typeface="+mn-lt"/>
              </a:rPr>
              <a:t>Stelling 3: </a:t>
            </a:r>
            <a:r>
              <a:rPr lang="nl-BE" sz="2800" b="0" dirty="0">
                <a:latin typeface="+mn-lt"/>
              </a:rPr>
              <a:t>De school houdt rekening met wat wij kunnen (betalen) als gezin</a:t>
            </a:r>
          </a:p>
        </p:txBody>
      </p:sp>
      <p:pic>
        <p:nvPicPr>
          <p:cNvPr id="3" name="Afbeelding 2">
            <a:extLst>
              <a:ext uri="{FF2B5EF4-FFF2-40B4-BE49-F238E27FC236}">
                <a16:creationId xmlns:a16="http://schemas.microsoft.com/office/drawing/2014/main" id="{7F6129FC-FF13-45E3-ABB6-3CD42A2195F3}"/>
              </a:ext>
            </a:extLst>
          </p:cNvPr>
          <p:cNvPicPr>
            <a:picLocks noChangeAspect="1"/>
          </p:cNvPicPr>
          <p:nvPr/>
        </p:nvPicPr>
        <p:blipFill>
          <a:blip r:embed="rId6"/>
          <a:stretch>
            <a:fillRect/>
          </a:stretch>
        </p:blipFill>
        <p:spPr>
          <a:xfrm>
            <a:off x="536657" y="5915400"/>
            <a:ext cx="3176291" cy="682811"/>
          </a:xfrm>
          <a:prstGeom prst="rect">
            <a:avLst/>
          </a:prstGeom>
        </p:spPr>
      </p:pic>
      <p:sp>
        <p:nvSpPr>
          <p:cNvPr id="12" name="Tekstvak 11">
            <a:extLst>
              <a:ext uri="{FF2B5EF4-FFF2-40B4-BE49-F238E27FC236}">
                <a16:creationId xmlns:a16="http://schemas.microsoft.com/office/drawing/2014/main" id="{573414E0-C9EA-4488-A29F-25E064F3DE2D}"/>
              </a:ext>
            </a:extLst>
          </p:cNvPr>
          <p:cNvSpPr txBox="1"/>
          <p:nvPr/>
        </p:nvSpPr>
        <p:spPr>
          <a:xfrm flipH="1">
            <a:off x="1464957" y="6858000"/>
            <a:ext cx="200556" cy="19666922"/>
          </a:xfrm>
          <a:prstGeom prst="rect">
            <a:avLst/>
          </a:prstGeom>
          <a:noFill/>
        </p:spPr>
        <p:txBody>
          <a:bodyPr wrap="square" rtlCol="0">
            <a:spAutoFit/>
          </a:bodyPr>
          <a:lstStyle/>
          <a:p>
            <a:r>
              <a:rPr lang="nl-BE" sz="1200" dirty="0" err="1">
                <a:solidFill>
                  <a:schemeClr val="bg1">
                    <a:lumMod val="65000"/>
                  </a:schemeClr>
                </a:solidFill>
              </a:rPr>
              <a:t>Schooljaa</a:t>
            </a:r>
            <a:r>
              <a:rPr lang="nl-BE" sz="1200" dirty="0">
                <a:solidFill>
                  <a:schemeClr val="bg1">
                    <a:lumMod val="65000"/>
                  </a:schemeClr>
                </a:solidFill>
              </a:rPr>
              <a:t> 2020-2021</a:t>
            </a:r>
          </a:p>
          <a:p>
            <a:r>
              <a:rPr lang="nl-BE" sz="1200" dirty="0">
                <a:solidFill>
                  <a:schemeClr val="bg1">
                    <a:lumMod val="65000"/>
                  </a:schemeClr>
                </a:solidFill>
              </a:rPr>
              <a:t>Andere vraagstelling in 2019-2020</a:t>
            </a:r>
          </a:p>
          <a:p>
            <a:r>
              <a:rPr lang="nl-BE" sz="1200" dirty="0">
                <a:solidFill>
                  <a:schemeClr val="bg1">
                    <a:lumMod val="65000"/>
                  </a:schemeClr>
                </a:solidFill>
              </a:rPr>
              <a:t>23 </a:t>
            </a:r>
            <a:r>
              <a:rPr lang="nl-BE" sz="1200" dirty="0" err="1">
                <a:solidFill>
                  <a:schemeClr val="bg1">
                    <a:lumMod val="65000"/>
                  </a:schemeClr>
                </a:solidFill>
              </a:rPr>
              <a:t>cholen</a:t>
            </a:r>
            <a:r>
              <a:rPr lang="nl-BE" sz="1200" dirty="0">
                <a:solidFill>
                  <a:schemeClr val="bg1">
                    <a:lumMod val="65000"/>
                  </a:schemeClr>
                </a:solidFill>
              </a:rPr>
              <a:t> – 3889 ouders</a:t>
            </a:r>
          </a:p>
          <a:p>
            <a:r>
              <a:rPr lang="nl-BE" sz="1200" dirty="0">
                <a:solidFill>
                  <a:schemeClr val="bg1">
                    <a:lumMod val="65000"/>
                  </a:schemeClr>
                </a:solidFill>
              </a:rPr>
              <a:t>6 secundair – 1524 ouders</a:t>
            </a:r>
          </a:p>
          <a:p>
            <a:r>
              <a:rPr lang="nl-BE" sz="1200" dirty="0">
                <a:solidFill>
                  <a:schemeClr val="bg1">
                    <a:lumMod val="65000"/>
                  </a:schemeClr>
                </a:solidFill>
              </a:rPr>
              <a:t>17 basis – 2365 ouders</a:t>
            </a:r>
          </a:p>
        </p:txBody>
      </p:sp>
      <p:sp>
        <p:nvSpPr>
          <p:cNvPr id="13" name="Rechthoek 12">
            <a:extLst>
              <a:ext uri="{FF2B5EF4-FFF2-40B4-BE49-F238E27FC236}">
                <a16:creationId xmlns:a16="http://schemas.microsoft.com/office/drawing/2014/main" id="{CB7C14AC-345C-446B-BC5F-0B6CD76AD63A}"/>
              </a:ext>
            </a:extLst>
          </p:cNvPr>
          <p:cNvSpPr/>
          <p:nvPr/>
        </p:nvSpPr>
        <p:spPr>
          <a:xfrm>
            <a:off x="2706139" y="547668"/>
            <a:ext cx="369332" cy="1143024"/>
          </a:xfrm>
          <a:prstGeom prst="rect">
            <a:avLst/>
          </a:prstGeom>
          <a:noFill/>
        </p:spPr>
        <p:txBody>
          <a:bodyPr vert="vert270" wrap="square" lIns="91440" tIns="45720" rIns="91440" bIns="45720">
            <a:spAutoFit/>
          </a:bodyPr>
          <a:lstStyle/>
          <a:p>
            <a:pPr algn="ctr"/>
            <a:r>
              <a:rPr lang="nl-NL" sz="1200" dirty="0">
                <a:ln w="0"/>
                <a:solidFill>
                  <a:schemeClr val="tx2"/>
                </a:solidFill>
                <a:effectLst>
                  <a:outerShdw blurRad="38100" dist="19050" dir="2700000" algn="tl" rotWithShape="0">
                    <a:schemeClr val="dk1">
                      <a:alpha val="40000"/>
                    </a:schemeClr>
                  </a:outerShdw>
                </a:effectLst>
              </a:rPr>
              <a:t>OUDER</a:t>
            </a:r>
          </a:p>
        </p:txBody>
      </p:sp>
      <p:pic>
        <p:nvPicPr>
          <p:cNvPr id="2" name="Afbeelding 1">
            <a:extLst>
              <a:ext uri="{FF2B5EF4-FFF2-40B4-BE49-F238E27FC236}">
                <a16:creationId xmlns:a16="http://schemas.microsoft.com/office/drawing/2014/main" id="{0E309576-117D-4069-8F5E-5D2E7CF24FF2}"/>
              </a:ext>
            </a:extLst>
          </p:cNvPr>
          <p:cNvPicPr>
            <a:picLocks noChangeAspect="1"/>
          </p:cNvPicPr>
          <p:nvPr/>
        </p:nvPicPr>
        <p:blipFill>
          <a:blip r:embed="rId7"/>
          <a:stretch>
            <a:fillRect/>
          </a:stretch>
        </p:blipFill>
        <p:spPr>
          <a:xfrm>
            <a:off x="10074209" y="5915400"/>
            <a:ext cx="1938696" cy="810838"/>
          </a:xfrm>
          <a:prstGeom prst="rect">
            <a:avLst/>
          </a:prstGeom>
        </p:spPr>
      </p:pic>
      <p:pic>
        <p:nvPicPr>
          <p:cNvPr id="5" name="Afbeelding 4">
            <a:extLst>
              <a:ext uri="{FF2B5EF4-FFF2-40B4-BE49-F238E27FC236}">
                <a16:creationId xmlns:a16="http://schemas.microsoft.com/office/drawing/2014/main" id="{30859C72-EF3D-4E35-AD04-B1868439B0E1}"/>
              </a:ext>
            </a:extLst>
          </p:cNvPr>
          <p:cNvPicPr>
            <a:picLocks noChangeAspect="1"/>
          </p:cNvPicPr>
          <p:nvPr/>
        </p:nvPicPr>
        <p:blipFill>
          <a:blip r:embed="rId8"/>
          <a:stretch>
            <a:fillRect/>
          </a:stretch>
        </p:blipFill>
        <p:spPr>
          <a:xfrm>
            <a:off x="192275" y="5561801"/>
            <a:ext cx="2658086" cy="1164437"/>
          </a:xfrm>
          <a:prstGeom prst="rect">
            <a:avLst/>
          </a:prstGeom>
        </p:spPr>
      </p:pic>
    </p:spTree>
    <p:extLst>
      <p:ext uri="{BB962C8B-B14F-4D97-AF65-F5344CB8AC3E}">
        <p14:creationId xmlns:p14="http://schemas.microsoft.com/office/powerpoint/2010/main" val="6089383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7041A4-59E9-42B4-92BA-9DD5441F6FFA}"/>
              </a:ext>
            </a:extLst>
          </p:cNvPr>
          <p:cNvSpPr>
            <a:spLocks noGrp="1"/>
          </p:cNvSpPr>
          <p:nvPr>
            <p:ph type="title"/>
          </p:nvPr>
        </p:nvSpPr>
        <p:spPr>
          <a:xfrm>
            <a:off x="1024127" y="585216"/>
            <a:ext cx="10113059" cy="1499616"/>
          </a:xfrm>
        </p:spPr>
        <p:txBody>
          <a:bodyPr>
            <a:normAutofit/>
          </a:bodyPr>
          <a:lstStyle/>
          <a:p>
            <a:r>
              <a:rPr lang="nl-NL" sz="4000" dirty="0"/>
              <a:t>Wat staat er op het programma</a:t>
            </a:r>
            <a:endParaRPr lang="nl-BE" sz="4000" dirty="0"/>
          </a:p>
        </p:txBody>
      </p:sp>
      <p:sp>
        <p:nvSpPr>
          <p:cNvPr id="3" name="Tijdelijke aanduiding voor inhoud 2">
            <a:extLst>
              <a:ext uri="{FF2B5EF4-FFF2-40B4-BE49-F238E27FC236}">
                <a16:creationId xmlns:a16="http://schemas.microsoft.com/office/drawing/2014/main" id="{28B2EBA9-4C1F-4B50-A149-F7EF3FCC8097}"/>
              </a:ext>
            </a:extLst>
          </p:cNvPr>
          <p:cNvSpPr>
            <a:spLocks noGrp="1"/>
          </p:cNvSpPr>
          <p:nvPr>
            <p:ph idx="1"/>
          </p:nvPr>
        </p:nvSpPr>
        <p:spPr>
          <a:xfrm>
            <a:off x="1024128" y="2794571"/>
            <a:ext cx="10113059" cy="3514788"/>
          </a:xfrm>
        </p:spPr>
        <p:txBody>
          <a:bodyPr/>
          <a:lstStyle/>
          <a:p>
            <a:pPr marL="514350" indent="-514350" algn="l">
              <a:buFont typeface="+mj-lt"/>
              <a:buAutoNum type="arabicPeriod"/>
            </a:pPr>
            <a:r>
              <a:rPr lang="nl-NL" sz="3200" dirty="0">
                <a:solidFill>
                  <a:srgbClr val="201F1E"/>
                </a:solidFill>
              </a:rPr>
              <a:t>Korte voorstelling</a:t>
            </a:r>
            <a:r>
              <a:rPr lang="nl-NL" sz="3200" b="0" i="0" dirty="0">
                <a:solidFill>
                  <a:srgbClr val="201F1E"/>
                </a:solidFill>
                <a:effectLst/>
              </a:rPr>
              <a:t> vzw Krijt</a:t>
            </a:r>
          </a:p>
          <a:p>
            <a:pPr marL="514350" indent="-514350" algn="l">
              <a:buFont typeface="+mj-lt"/>
              <a:buAutoNum type="arabicPeriod"/>
            </a:pPr>
            <a:r>
              <a:rPr lang="nl-NL" sz="3200" dirty="0">
                <a:solidFill>
                  <a:srgbClr val="201F1E"/>
                </a:solidFill>
              </a:rPr>
              <a:t>Armoede en schoolfacturen</a:t>
            </a:r>
          </a:p>
          <a:p>
            <a:pPr marL="514350" indent="-514350" algn="l">
              <a:buFont typeface="+mj-lt"/>
              <a:buAutoNum type="arabicPeriod"/>
            </a:pPr>
            <a:r>
              <a:rPr lang="nl-NL" sz="3200" b="0" i="0" dirty="0">
                <a:solidFill>
                  <a:srgbClr val="201F1E"/>
                </a:solidFill>
                <a:effectLst/>
              </a:rPr>
              <a:t>Aanbod vzw Krijt</a:t>
            </a:r>
          </a:p>
          <a:p>
            <a:pPr marL="514350" indent="-514350" algn="l">
              <a:buFont typeface="+mj-lt"/>
              <a:buAutoNum type="arabicPeriod"/>
            </a:pPr>
            <a:r>
              <a:rPr lang="nl-NL" sz="3200" dirty="0">
                <a:solidFill>
                  <a:srgbClr val="201F1E"/>
                </a:solidFill>
              </a:rPr>
              <a:t>Aan de slag rond verborgen kosten en communicatie over kosten</a:t>
            </a:r>
            <a:endParaRPr lang="nl-NL" sz="3200" b="0" i="0" dirty="0">
              <a:solidFill>
                <a:srgbClr val="201F1E"/>
              </a:solidFill>
              <a:effectLst/>
            </a:endParaRPr>
          </a:p>
          <a:p>
            <a:pPr algn="l">
              <a:spcAft>
                <a:spcPts val="800"/>
              </a:spcAft>
              <a:buFont typeface="Arial" panose="020B0604020202020204" pitchFamily="34" charset="0"/>
              <a:buChar char="•"/>
            </a:pPr>
            <a:endParaRPr lang="nl-NL" sz="1800" dirty="0">
              <a:solidFill>
                <a:srgbClr val="201F1E"/>
              </a:solidFill>
              <a:latin typeface="Source Sans Pro" panose="020B0503030403020204" pitchFamily="34" charset="0"/>
            </a:endParaRPr>
          </a:p>
          <a:p>
            <a:pPr marL="0" indent="0">
              <a:buNone/>
            </a:pPr>
            <a:endParaRPr lang="nl-BE" dirty="0"/>
          </a:p>
        </p:txBody>
      </p:sp>
      <p:pic>
        <p:nvPicPr>
          <p:cNvPr id="4" name="Afbeelding 3">
            <a:extLst>
              <a:ext uri="{FF2B5EF4-FFF2-40B4-BE49-F238E27FC236}">
                <a16:creationId xmlns:a16="http://schemas.microsoft.com/office/drawing/2014/main" id="{12800328-D691-4EDA-9A45-57FE20BCAD21}"/>
              </a:ext>
            </a:extLst>
          </p:cNvPr>
          <p:cNvPicPr>
            <a:picLocks noChangeAspect="1"/>
          </p:cNvPicPr>
          <p:nvPr/>
        </p:nvPicPr>
        <p:blipFill>
          <a:blip r:embed="rId2"/>
          <a:stretch>
            <a:fillRect/>
          </a:stretch>
        </p:blipFill>
        <p:spPr>
          <a:xfrm>
            <a:off x="9390718" y="5689908"/>
            <a:ext cx="2801282" cy="1165751"/>
          </a:xfrm>
          <a:prstGeom prst="rect">
            <a:avLst/>
          </a:prstGeom>
        </p:spPr>
      </p:pic>
    </p:spTree>
    <p:extLst>
      <p:ext uri="{BB962C8B-B14F-4D97-AF65-F5344CB8AC3E}">
        <p14:creationId xmlns:p14="http://schemas.microsoft.com/office/powerpoint/2010/main" val="37371142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E46EA1-F75C-44FB-BB6C-AFC6A168FC8F}"/>
              </a:ext>
            </a:extLst>
          </p:cNvPr>
          <p:cNvSpPr>
            <a:spLocks noGrp="1"/>
          </p:cNvSpPr>
          <p:nvPr>
            <p:ph type="title"/>
          </p:nvPr>
        </p:nvSpPr>
        <p:spPr/>
        <p:txBody>
          <a:bodyPr/>
          <a:lstStyle/>
          <a:p>
            <a:r>
              <a:rPr lang="nl-BE" dirty="0"/>
              <a:t>Aan de slag: een jamboard</a:t>
            </a:r>
          </a:p>
        </p:txBody>
      </p:sp>
      <p:sp>
        <p:nvSpPr>
          <p:cNvPr id="3" name="Tijdelijke aanduiding voor tekst 2">
            <a:extLst>
              <a:ext uri="{FF2B5EF4-FFF2-40B4-BE49-F238E27FC236}">
                <a16:creationId xmlns:a16="http://schemas.microsoft.com/office/drawing/2014/main" id="{64880330-3369-47CE-978E-25E825257866}"/>
              </a:ext>
            </a:extLst>
          </p:cNvPr>
          <p:cNvSpPr>
            <a:spLocks noGrp="1"/>
          </p:cNvSpPr>
          <p:nvPr>
            <p:ph type="body" idx="1"/>
          </p:nvPr>
        </p:nvSpPr>
        <p:spPr/>
        <p:txBody>
          <a:bodyPr/>
          <a:lstStyle/>
          <a:p>
            <a:r>
              <a:rPr lang="nl-BE" dirty="0"/>
              <a:t>verborgen kosten</a:t>
            </a:r>
          </a:p>
        </p:txBody>
      </p:sp>
      <p:sp>
        <p:nvSpPr>
          <p:cNvPr id="4" name="Tijdelijke aanduiding voor inhoud 3">
            <a:extLst>
              <a:ext uri="{FF2B5EF4-FFF2-40B4-BE49-F238E27FC236}">
                <a16:creationId xmlns:a16="http://schemas.microsoft.com/office/drawing/2014/main" id="{5AF35D2B-0936-49F8-A5BC-61DC39FEBCDA}"/>
              </a:ext>
            </a:extLst>
          </p:cNvPr>
          <p:cNvSpPr>
            <a:spLocks noGrp="1"/>
          </p:cNvSpPr>
          <p:nvPr>
            <p:ph sz="half" idx="2"/>
          </p:nvPr>
        </p:nvSpPr>
        <p:spPr/>
        <p:txBody>
          <a:bodyPr>
            <a:normAutofit lnSpcReduction="10000"/>
          </a:bodyPr>
          <a:lstStyle/>
          <a:p>
            <a:r>
              <a:rPr lang="nl-BE" dirty="0"/>
              <a:t>Op meerdaagse?</a:t>
            </a:r>
          </a:p>
          <a:p>
            <a:r>
              <a:rPr lang="nl-BE" dirty="0"/>
              <a:t>Wat moeten leerlingen hebben om mee te kunnen?</a:t>
            </a:r>
          </a:p>
          <a:p>
            <a:r>
              <a:rPr lang="nl-BE" dirty="0"/>
              <a:t>Hoe kan een school daarbij helpen?</a:t>
            </a:r>
          </a:p>
          <a:p>
            <a:endParaRPr lang="nl-BE" dirty="0"/>
          </a:p>
          <a:p>
            <a:r>
              <a:rPr lang="nl-BE" i="1" dirty="0"/>
              <a:t>Voorbeeld meerdaagse:</a:t>
            </a:r>
          </a:p>
          <a:p>
            <a:r>
              <a:rPr lang="nl-BE" i="1" dirty="0"/>
              <a:t>De derde graad gaat vijf dagen naar  zee en logeert in een duindomein.</a:t>
            </a:r>
          </a:p>
        </p:txBody>
      </p:sp>
      <p:sp>
        <p:nvSpPr>
          <p:cNvPr id="5" name="Tijdelijke aanduiding voor tekst 4">
            <a:extLst>
              <a:ext uri="{FF2B5EF4-FFF2-40B4-BE49-F238E27FC236}">
                <a16:creationId xmlns:a16="http://schemas.microsoft.com/office/drawing/2014/main" id="{A0F50C96-397A-4654-A4F6-9A0E617BC4FE}"/>
              </a:ext>
            </a:extLst>
          </p:cNvPr>
          <p:cNvSpPr>
            <a:spLocks noGrp="1"/>
          </p:cNvSpPr>
          <p:nvPr>
            <p:ph type="body" sz="quarter" idx="3"/>
          </p:nvPr>
        </p:nvSpPr>
        <p:spPr/>
        <p:txBody>
          <a:bodyPr/>
          <a:lstStyle/>
          <a:p>
            <a:r>
              <a:rPr lang="nl-BE" dirty="0"/>
              <a:t>communicatie rond kosten</a:t>
            </a:r>
          </a:p>
        </p:txBody>
      </p:sp>
      <p:sp>
        <p:nvSpPr>
          <p:cNvPr id="6" name="Tijdelijke aanduiding voor inhoud 5">
            <a:extLst>
              <a:ext uri="{FF2B5EF4-FFF2-40B4-BE49-F238E27FC236}">
                <a16:creationId xmlns:a16="http://schemas.microsoft.com/office/drawing/2014/main" id="{BF7E4BC9-B475-4611-970F-07A1BC7C1099}"/>
              </a:ext>
            </a:extLst>
          </p:cNvPr>
          <p:cNvSpPr>
            <a:spLocks noGrp="1"/>
          </p:cNvSpPr>
          <p:nvPr>
            <p:ph sz="quarter" idx="4"/>
          </p:nvPr>
        </p:nvSpPr>
        <p:spPr/>
        <p:txBody>
          <a:bodyPr>
            <a:normAutofit lnSpcReduction="10000"/>
          </a:bodyPr>
          <a:lstStyle/>
          <a:p>
            <a:r>
              <a:rPr lang="nl-BE" dirty="0"/>
              <a:t>Hoe communiceer je best met ouders over kosten en betalingen?</a:t>
            </a:r>
          </a:p>
          <a:p>
            <a:pPr>
              <a:buFont typeface="Arial" panose="020B0604020202020204" pitchFamily="34" charset="0"/>
              <a:buChar char="•"/>
            </a:pPr>
            <a:r>
              <a:rPr lang="nl-BE" dirty="0"/>
              <a:t> Preventief</a:t>
            </a:r>
          </a:p>
          <a:p>
            <a:pPr>
              <a:buFont typeface="Arial" panose="020B0604020202020204" pitchFamily="34" charset="0"/>
              <a:buChar char="•"/>
            </a:pPr>
            <a:r>
              <a:rPr lang="nl-BE" dirty="0"/>
              <a:t> Curatief</a:t>
            </a:r>
          </a:p>
        </p:txBody>
      </p:sp>
      <p:pic>
        <p:nvPicPr>
          <p:cNvPr id="7" name="Afbeelding 6">
            <a:extLst>
              <a:ext uri="{FF2B5EF4-FFF2-40B4-BE49-F238E27FC236}">
                <a16:creationId xmlns:a16="http://schemas.microsoft.com/office/drawing/2014/main" id="{0E9EB4CF-3B79-46DA-8AF7-C73A477E604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59485" y="5766772"/>
            <a:ext cx="2432515" cy="1012024"/>
          </a:xfrm>
          <a:prstGeom prst="rect">
            <a:avLst/>
          </a:prstGeom>
        </p:spPr>
      </p:pic>
    </p:spTree>
    <p:extLst>
      <p:ext uri="{BB962C8B-B14F-4D97-AF65-F5344CB8AC3E}">
        <p14:creationId xmlns:p14="http://schemas.microsoft.com/office/powerpoint/2010/main" val="33044897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D23136-ADDE-405A-8DA9-701E46853F4F}"/>
              </a:ext>
            </a:extLst>
          </p:cNvPr>
          <p:cNvSpPr>
            <a:spLocks noGrp="1"/>
          </p:cNvSpPr>
          <p:nvPr>
            <p:ph type="title"/>
          </p:nvPr>
        </p:nvSpPr>
        <p:spPr/>
        <p:txBody>
          <a:bodyPr/>
          <a:lstStyle/>
          <a:p>
            <a:r>
              <a:rPr lang="nl-BE" dirty="0"/>
              <a:t>Tips verborgen kosten</a:t>
            </a:r>
          </a:p>
        </p:txBody>
      </p:sp>
      <p:sp>
        <p:nvSpPr>
          <p:cNvPr id="3" name="Tijdelijke aanduiding voor inhoud 2">
            <a:extLst>
              <a:ext uri="{FF2B5EF4-FFF2-40B4-BE49-F238E27FC236}">
                <a16:creationId xmlns:a16="http://schemas.microsoft.com/office/drawing/2014/main" id="{63AF2824-52FC-427E-A099-52DB0F636F85}"/>
              </a:ext>
            </a:extLst>
          </p:cNvPr>
          <p:cNvSpPr>
            <a:spLocks noGrp="1"/>
          </p:cNvSpPr>
          <p:nvPr>
            <p:ph idx="1"/>
          </p:nvPr>
        </p:nvSpPr>
        <p:spPr/>
        <p:txBody>
          <a:bodyPr/>
          <a:lstStyle/>
          <a:p>
            <a:pPr>
              <a:buFont typeface="Arial" panose="020B0604020202020204" pitchFamily="34" charset="0"/>
              <a:buChar char="•"/>
            </a:pPr>
            <a:r>
              <a:rPr lang="nl-BE" dirty="0"/>
              <a:t> Maak een opsomming van wat je allemaal van leerlingen/ouders verwacht dat ze meenemen naar school of de uitgaven die ze doen: verjaardag traktatie, laarzen, slaapzak, knutselmateriaal, huiswerkkaft, (turnkledij), schoolfeest, carnavalskledij, pennenzak, fluohesje</a:t>
            </a:r>
          </a:p>
          <a:p>
            <a:pPr>
              <a:buFont typeface="Arial" panose="020B0604020202020204" pitchFamily="34" charset="0"/>
              <a:buChar char="•"/>
            </a:pPr>
            <a:endParaRPr lang="nl-BE" dirty="0"/>
          </a:p>
          <a:p>
            <a:pPr>
              <a:buFont typeface="Arial" panose="020B0604020202020204" pitchFamily="34" charset="0"/>
              <a:buChar char="•"/>
            </a:pPr>
            <a:r>
              <a:rPr lang="nl-BE" dirty="0"/>
              <a:t> Kan je op schoolniveau zaken opnemen?</a:t>
            </a:r>
          </a:p>
          <a:p>
            <a:pPr lvl="1">
              <a:buFont typeface="Arial" panose="020B0604020202020204" pitchFamily="34" charset="0"/>
              <a:buChar char="•"/>
            </a:pPr>
            <a:r>
              <a:rPr lang="nl-BE" dirty="0"/>
              <a:t>Kunnen bepaalde kosten vermeden worden?</a:t>
            </a:r>
          </a:p>
          <a:p>
            <a:pPr lvl="1">
              <a:buFont typeface="Arial" panose="020B0604020202020204" pitchFamily="34" charset="0"/>
              <a:buChar char="•"/>
            </a:pPr>
            <a:r>
              <a:rPr lang="nl-BE" dirty="0"/>
              <a:t>Bepaalde kledij verzamelen ( carnaval, laarzen)</a:t>
            </a:r>
          </a:p>
          <a:p>
            <a:pPr lvl="1">
              <a:buFont typeface="Arial" panose="020B0604020202020204" pitchFamily="34" charset="0"/>
              <a:buChar char="•"/>
            </a:pPr>
            <a:r>
              <a:rPr lang="nl-BE" dirty="0"/>
              <a:t>Samenwerken met organisaties voor materiaal meerdaagse uitstappen</a:t>
            </a:r>
          </a:p>
          <a:p>
            <a:pPr lvl="1">
              <a:buFont typeface="Arial" panose="020B0604020202020204" pitchFamily="34" charset="0"/>
              <a:buChar char="•"/>
            </a:pPr>
            <a:r>
              <a:rPr lang="nl-BE" dirty="0"/>
              <a:t>Welke rol kan de ouderraad opnemen</a:t>
            </a:r>
          </a:p>
          <a:p>
            <a:pPr lvl="1">
              <a:buFont typeface="Arial" panose="020B0604020202020204" pitchFamily="34" charset="0"/>
              <a:buChar char="•"/>
            </a:pPr>
            <a:r>
              <a:rPr lang="nl-BE" dirty="0"/>
              <a:t>Communiceer tijdig</a:t>
            </a:r>
          </a:p>
        </p:txBody>
      </p:sp>
      <p:pic>
        <p:nvPicPr>
          <p:cNvPr id="4" name="Afbeelding 3">
            <a:extLst>
              <a:ext uri="{FF2B5EF4-FFF2-40B4-BE49-F238E27FC236}">
                <a16:creationId xmlns:a16="http://schemas.microsoft.com/office/drawing/2014/main" id="{A48A43BF-3E2D-46C7-9D1F-798352DC025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423375" y="5733279"/>
            <a:ext cx="2768625" cy="1152161"/>
          </a:xfrm>
          <a:prstGeom prst="rect">
            <a:avLst/>
          </a:prstGeom>
        </p:spPr>
      </p:pic>
    </p:spTree>
    <p:extLst>
      <p:ext uri="{BB962C8B-B14F-4D97-AF65-F5344CB8AC3E}">
        <p14:creationId xmlns:p14="http://schemas.microsoft.com/office/powerpoint/2010/main" val="2604219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706CE3-4B8E-4F20-A03F-6D69EF43D8AA}"/>
              </a:ext>
            </a:extLst>
          </p:cNvPr>
          <p:cNvSpPr>
            <a:spLocks noGrp="1"/>
          </p:cNvSpPr>
          <p:nvPr>
            <p:ph type="title"/>
          </p:nvPr>
        </p:nvSpPr>
        <p:spPr/>
        <p:txBody>
          <a:bodyPr/>
          <a:lstStyle/>
          <a:p>
            <a:r>
              <a:rPr lang="nl-BE" dirty="0"/>
              <a:t>Tips Communicatie kosten</a:t>
            </a:r>
          </a:p>
        </p:txBody>
      </p:sp>
      <p:sp>
        <p:nvSpPr>
          <p:cNvPr id="3" name="Tijdelijke aanduiding voor tekst 2">
            <a:extLst>
              <a:ext uri="{FF2B5EF4-FFF2-40B4-BE49-F238E27FC236}">
                <a16:creationId xmlns:a16="http://schemas.microsoft.com/office/drawing/2014/main" id="{B658F65C-A761-414F-8E07-1F6E61643B8E}"/>
              </a:ext>
            </a:extLst>
          </p:cNvPr>
          <p:cNvSpPr>
            <a:spLocks noGrp="1"/>
          </p:cNvSpPr>
          <p:nvPr>
            <p:ph type="body" idx="1"/>
          </p:nvPr>
        </p:nvSpPr>
        <p:spPr/>
        <p:txBody>
          <a:bodyPr/>
          <a:lstStyle/>
          <a:p>
            <a:r>
              <a:rPr lang="nl-BE" dirty="0"/>
              <a:t>preventief</a:t>
            </a:r>
          </a:p>
        </p:txBody>
      </p:sp>
      <p:sp>
        <p:nvSpPr>
          <p:cNvPr id="4" name="Tijdelijke aanduiding voor inhoud 3">
            <a:extLst>
              <a:ext uri="{FF2B5EF4-FFF2-40B4-BE49-F238E27FC236}">
                <a16:creationId xmlns:a16="http://schemas.microsoft.com/office/drawing/2014/main" id="{253BDA6F-1591-450B-817F-380369AA4EAF}"/>
              </a:ext>
            </a:extLst>
          </p:cNvPr>
          <p:cNvSpPr>
            <a:spLocks noGrp="1"/>
          </p:cNvSpPr>
          <p:nvPr>
            <p:ph sz="half" idx="2"/>
          </p:nvPr>
        </p:nvSpPr>
        <p:spPr/>
        <p:txBody>
          <a:bodyPr>
            <a:normAutofit lnSpcReduction="10000"/>
          </a:bodyPr>
          <a:lstStyle/>
          <a:p>
            <a:pPr>
              <a:buFont typeface="Arial" panose="020B0604020202020204" pitchFamily="34" charset="0"/>
              <a:buChar char="•"/>
            </a:pPr>
            <a:r>
              <a:rPr lang="nl-BE" dirty="0"/>
              <a:t> Inschrijfgesprek</a:t>
            </a:r>
          </a:p>
          <a:p>
            <a:pPr>
              <a:buFont typeface="Arial" panose="020B0604020202020204" pitchFamily="34" charset="0"/>
              <a:buChar char="•"/>
            </a:pPr>
            <a:r>
              <a:rPr lang="nl-BE" dirty="0"/>
              <a:t> Werken met vertrouwenspersoon</a:t>
            </a:r>
          </a:p>
          <a:p>
            <a:pPr>
              <a:buFont typeface="Arial" panose="020B0604020202020204" pitchFamily="34" charset="0"/>
              <a:buChar char="•"/>
            </a:pPr>
            <a:r>
              <a:rPr lang="nl-BE" dirty="0"/>
              <a:t> Naam en contactgegevens vertrouwenspersoon op rekening zetten.</a:t>
            </a:r>
          </a:p>
          <a:p>
            <a:pPr>
              <a:buFont typeface="Arial" panose="020B0604020202020204" pitchFamily="34" charset="0"/>
              <a:buChar char="•"/>
            </a:pPr>
            <a:r>
              <a:rPr lang="nl-BE" dirty="0"/>
              <a:t> Tijdig de te verwachten kosten én materialen meedelen</a:t>
            </a:r>
          </a:p>
          <a:p>
            <a:pPr lvl="1">
              <a:buFont typeface="Arial" panose="020B0604020202020204" pitchFamily="34" charset="0"/>
              <a:buChar char="•"/>
            </a:pPr>
            <a:r>
              <a:rPr lang="nl-BE" dirty="0"/>
              <a:t>Meerdaagse</a:t>
            </a:r>
          </a:p>
          <a:p>
            <a:pPr lvl="1">
              <a:buFont typeface="Arial" panose="020B0604020202020204" pitchFamily="34" charset="0"/>
              <a:buChar char="•"/>
            </a:pPr>
            <a:r>
              <a:rPr lang="nl-BE" dirty="0"/>
              <a:t>Eendaagse uitstappen</a:t>
            </a:r>
          </a:p>
          <a:p>
            <a:pPr lvl="1">
              <a:buFont typeface="Arial" panose="020B0604020202020204" pitchFamily="34" charset="0"/>
              <a:buChar char="•"/>
            </a:pPr>
            <a:r>
              <a:rPr lang="nl-BE" dirty="0"/>
              <a:t>Kosteloos/knutselmateriaal</a:t>
            </a:r>
          </a:p>
          <a:p>
            <a:pPr marL="0" indent="0">
              <a:buNone/>
            </a:pPr>
            <a:endParaRPr lang="nl-BE" dirty="0"/>
          </a:p>
          <a:p>
            <a:pPr marL="0" indent="0">
              <a:buNone/>
            </a:pPr>
            <a:endParaRPr lang="nl-BE" dirty="0"/>
          </a:p>
        </p:txBody>
      </p:sp>
      <p:sp>
        <p:nvSpPr>
          <p:cNvPr id="5" name="Tijdelijke aanduiding voor tekst 4">
            <a:extLst>
              <a:ext uri="{FF2B5EF4-FFF2-40B4-BE49-F238E27FC236}">
                <a16:creationId xmlns:a16="http://schemas.microsoft.com/office/drawing/2014/main" id="{1AFDE868-1FF2-4456-8FEA-AE561BE70BF4}"/>
              </a:ext>
            </a:extLst>
          </p:cNvPr>
          <p:cNvSpPr>
            <a:spLocks noGrp="1"/>
          </p:cNvSpPr>
          <p:nvPr>
            <p:ph type="body" sz="quarter" idx="3"/>
          </p:nvPr>
        </p:nvSpPr>
        <p:spPr/>
        <p:txBody>
          <a:bodyPr/>
          <a:lstStyle/>
          <a:p>
            <a:r>
              <a:rPr lang="nl-BE" dirty="0"/>
              <a:t>curatief</a:t>
            </a:r>
          </a:p>
        </p:txBody>
      </p:sp>
      <p:sp>
        <p:nvSpPr>
          <p:cNvPr id="6" name="Tijdelijke aanduiding voor inhoud 5">
            <a:extLst>
              <a:ext uri="{FF2B5EF4-FFF2-40B4-BE49-F238E27FC236}">
                <a16:creationId xmlns:a16="http://schemas.microsoft.com/office/drawing/2014/main" id="{20194D43-7836-4848-86C8-3F97B520B029}"/>
              </a:ext>
            </a:extLst>
          </p:cNvPr>
          <p:cNvSpPr>
            <a:spLocks noGrp="1"/>
          </p:cNvSpPr>
          <p:nvPr>
            <p:ph sz="quarter" idx="4"/>
          </p:nvPr>
        </p:nvSpPr>
        <p:spPr/>
        <p:txBody>
          <a:bodyPr>
            <a:normAutofit lnSpcReduction="10000"/>
          </a:bodyPr>
          <a:lstStyle/>
          <a:p>
            <a:pPr>
              <a:buFont typeface="Arial" panose="020B0604020202020204" pitchFamily="34" charset="0"/>
              <a:buChar char="•"/>
            </a:pPr>
            <a:r>
              <a:rPr lang="nl-BE" dirty="0"/>
              <a:t>Vaste opvolgprocedure</a:t>
            </a:r>
          </a:p>
          <a:p>
            <a:pPr>
              <a:buFont typeface="Arial" panose="020B0604020202020204" pitchFamily="34" charset="0"/>
              <a:buChar char="•"/>
            </a:pPr>
            <a:r>
              <a:rPr lang="nl-BE" dirty="0"/>
              <a:t> Snel opvolgen</a:t>
            </a:r>
          </a:p>
          <a:p>
            <a:pPr>
              <a:buFont typeface="Arial" panose="020B0604020202020204" pitchFamily="34" charset="0"/>
              <a:buChar char="•"/>
            </a:pPr>
            <a:r>
              <a:rPr lang="nl-BE" dirty="0"/>
              <a:t> leerkrachten en leerlingen niet betrekken.</a:t>
            </a:r>
          </a:p>
          <a:p>
            <a:pPr lvl="1">
              <a:buFont typeface="Arial" panose="020B0604020202020204" pitchFamily="34" charset="0"/>
              <a:buChar char="•"/>
            </a:pPr>
            <a:r>
              <a:rPr lang="nl-BE" dirty="0"/>
              <a:t> Geen herinneringsbrieven mee met de kinderen</a:t>
            </a:r>
          </a:p>
          <a:p>
            <a:pPr lvl="1">
              <a:buFont typeface="Arial" panose="020B0604020202020204" pitchFamily="34" charset="0"/>
              <a:buChar char="•"/>
            </a:pPr>
            <a:r>
              <a:rPr lang="nl-BE" dirty="0"/>
              <a:t> Geen gesprekken op </a:t>
            </a:r>
            <a:r>
              <a:rPr lang="nl-BE"/>
              <a:t>oudercontact hierover</a:t>
            </a:r>
          </a:p>
          <a:p>
            <a:pPr lvl="1">
              <a:buFont typeface="Arial" panose="020B0604020202020204" pitchFamily="34" charset="0"/>
              <a:buChar char="•"/>
            </a:pPr>
            <a:endParaRPr lang="nl-BE" dirty="0"/>
          </a:p>
          <a:p>
            <a:pPr>
              <a:buFont typeface="Arial" panose="020B0604020202020204" pitchFamily="34" charset="0"/>
              <a:buChar char="•"/>
            </a:pPr>
            <a:endParaRPr lang="nl-BE" dirty="0"/>
          </a:p>
        </p:txBody>
      </p:sp>
      <p:pic>
        <p:nvPicPr>
          <p:cNvPr id="7" name="Afbeelding 6">
            <a:extLst>
              <a:ext uri="{FF2B5EF4-FFF2-40B4-BE49-F238E27FC236}">
                <a16:creationId xmlns:a16="http://schemas.microsoft.com/office/drawing/2014/main" id="{C613A599-FA9F-4D41-83AB-73024CE2FA1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364244" y="5698516"/>
            <a:ext cx="2759912" cy="1148535"/>
          </a:xfrm>
          <a:prstGeom prst="rect">
            <a:avLst/>
          </a:prstGeom>
        </p:spPr>
      </p:pic>
    </p:spTree>
    <p:extLst>
      <p:ext uri="{BB962C8B-B14F-4D97-AF65-F5344CB8AC3E}">
        <p14:creationId xmlns:p14="http://schemas.microsoft.com/office/powerpoint/2010/main" val="32589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xEl>
                                              <p:pRg st="2" end="2"/>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
                                            <p:txEl>
                                              <p:pRg st="3" end="3"/>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23009B-4B26-4159-8D5B-4ED2836F60D9}"/>
              </a:ext>
            </a:extLst>
          </p:cNvPr>
          <p:cNvSpPr>
            <a:spLocks noGrp="1"/>
          </p:cNvSpPr>
          <p:nvPr>
            <p:ph type="title"/>
          </p:nvPr>
        </p:nvSpPr>
        <p:spPr/>
        <p:txBody>
          <a:bodyPr/>
          <a:lstStyle/>
          <a:p>
            <a:r>
              <a:rPr lang="nl-BE" dirty="0"/>
              <a:t>Vragen? Interesse?</a:t>
            </a:r>
          </a:p>
        </p:txBody>
      </p:sp>
      <p:sp>
        <p:nvSpPr>
          <p:cNvPr id="3" name="Tijdelijke aanduiding voor inhoud 2">
            <a:extLst>
              <a:ext uri="{FF2B5EF4-FFF2-40B4-BE49-F238E27FC236}">
                <a16:creationId xmlns:a16="http://schemas.microsoft.com/office/drawing/2014/main" id="{56298400-CF8F-4DBD-A8D3-2C3AC37B8B73}"/>
              </a:ext>
            </a:extLst>
          </p:cNvPr>
          <p:cNvSpPr>
            <a:spLocks noGrp="1"/>
          </p:cNvSpPr>
          <p:nvPr>
            <p:ph idx="1"/>
          </p:nvPr>
        </p:nvSpPr>
        <p:spPr/>
        <p:txBody>
          <a:bodyPr>
            <a:normAutofit lnSpcReduction="10000"/>
          </a:bodyPr>
          <a:lstStyle/>
          <a:p>
            <a:r>
              <a:rPr lang="nl-BE" dirty="0">
                <a:hlinkClick r:id="rId3"/>
              </a:rPr>
              <a:t>Marijn.somers@welzijnszorg.be</a:t>
            </a:r>
            <a:endParaRPr lang="nl-BE" dirty="0"/>
          </a:p>
          <a:p>
            <a:r>
              <a:rPr lang="nl-BE" dirty="0"/>
              <a:t>Deborah Jonckheere: </a:t>
            </a:r>
            <a:r>
              <a:rPr lang="nl-BE" dirty="0">
                <a:hlinkClick r:id="rId4"/>
              </a:rPr>
              <a:t>stage.wzz@welzijnszorg.be</a:t>
            </a:r>
            <a:endParaRPr lang="nl-BE" dirty="0"/>
          </a:p>
          <a:p>
            <a:endParaRPr lang="nl-BE" dirty="0"/>
          </a:p>
          <a:p>
            <a:r>
              <a:rPr lang="nl-BE" dirty="0"/>
              <a:t>Informatiesessie train the trainer:</a:t>
            </a:r>
          </a:p>
          <a:p>
            <a:pPr>
              <a:buFont typeface="Arial" panose="020B0604020202020204" pitchFamily="34" charset="0"/>
              <a:buChar char="•"/>
            </a:pPr>
            <a:r>
              <a:rPr lang="nl-BE" dirty="0"/>
              <a:t> di 22/4/2021 van 14u30 tot 16u</a:t>
            </a:r>
          </a:p>
          <a:p>
            <a:pPr>
              <a:buFont typeface="Arial" panose="020B0604020202020204" pitchFamily="34" charset="0"/>
              <a:buChar char="•"/>
            </a:pPr>
            <a:r>
              <a:rPr lang="nl-BE" dirty="0"/>
              <a:t>Di 06/05/2021 van 10u00 tot 11u30</a:t>
            </a:r>
          </a:p>
          <a:p>
            <a:pPr>
              <a:buFont typeface="Arial" panose="020B0604020202020204" pitchFamily="34" charset="0"/>
              <a:buChar char="•"/>
            </a:pPr>
            <a:endParaRPr lang="nl-BE" dirty="0"/>
          </a:p>
          <a:p>
            <a:pPr marL="0" indent="0">
              <a:buNone/>
            </a:pPr>
            <a:r>
              <a:rPr lang="nl-BE" dirty="0"/>
              <a:t>Als school een traject volgen?</a:t>
            </a:r>
          </a:p>
          <a:p>
            <a:pPr marL="0" indent="0">
              <a:buNone/>
            </a:pPr>
            <a:r>
              <a:rPr lang="nl-BE" dirty="0"/>
              <a:t>Kan in schooljaar 2022-2023: aanmelden via www.aanpakschoolfacturen.be</a:t>
            </a:r>
          </a:p>
          <a:p>
            <a:endParaRPr lang="nl-BE" dirty="0"/>
          </a:p>
        </p:txBody>
      </p:sp>
      <p:pic>
        <p:nvPicPr>
          <p:cNvPr id="4" name="Afbeelding 3">
            <a:extLst>
              <a:ext uri="{FF2B5EF4-FFF2-40B4-BE49-F238E27FC236}">
                <a16:creationId xmlns:a16="http://schemas.microsoft.com/office/drawing/2014/main" id="{13DDA961-AD3E-4C95-9AEF-95D285ABF3B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846129" y="5899053"/>
            <a:ext cx="2086440" cy="868270"/>
          </a:xfrm>
          <a:prstGeom prst="rect">
            <a:avLst/>
          </a:prstGeom>
        </p:spPr>
      </p:pic>
    </p:spTree>
    <p:extLst>
      <p:ext uri="{BB962C8B-B14F-4D97-AF65-F5344CB8AC3E}">
        <p14:creationId xmlns:p14="http://schemas.microsoft.com/office/powerpoint/2010/main" val="40971727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9B1B25-1299-4D54-A1BE-6160E4151AED}"/>
              </a:ext>
            </a:extLst>
          </p:cNvPr>
          <p:cNvSpPr>
            <a:spLocks noGrp="1"/>
          </p:cNvSpPr>
          <p:nvPr>
            <p:ph type="title"/>
          </p:nvPr>
        </p:nvSpPr>
        <p:spPr/>
        <p:txBody>
          <a:bodyPr/>
          <a:lstStyle/>
          <a:p>
            <a:r>
              <a:rPr lang="nl-BE" dirty="0"/>
              <a:t>Voorstelling  vzw krijt </a:t>
            </a:r>
          </a:p>
        </p:txBody>
      </p:sp>
      <p:sp>
        <p:nvSpPr>
          <p:cNvPr id="3" name="Tijdelijke aanduiding voor tekst 2">
            <a:extLst>
              <a:ext uri="{FF2B5EF4-FFF2-40B4-BE49-F238E27FC236}">
                <a16:creationId xmlns:a16="http://schemas.microsoft.com/office/drawing/2014/main" id="{AA3C77FC-59ED-45EC-8BA9-3F49E2152229}"/>
              </a:ext>
            </a:extLst>
          </p:cNvPr>
          <p:cNvSpPr>
            <a:spLocks noGrp="1"/>
          </p:cNvSpPr>
          <p:nvPr>
            <p:ph type="body" idx="1"/>
          </p:nvPr>
        </p:nvSpPr>
        <p:spPr/>
        <p:txBody>
          <a:bodyPr/>
          <a:lstStyle/>
          <a:p>
            <a:endParaRPr lang="nl-BE"/>
          </a:p>
        </p:txBody>
      </p:sp>
    </p:spTree>
    <p:extLst>
      <p:ext uri="{BB962C8B-B14F-4D97-AF65-F5344CB8AC3E}">
        <p14:creationId xmlns:p14="http://schemas.microsoft.com/office/powerpoint/2010/main" val="17934653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426236-D638-436F-85B2-41419EA29EE7}"/>
              </a:ext>
            </a:extLst>
          </p:cNvPr>
          <p:cNvSpPr>
            <a:spLocks noGrp="1"/>
          </p:cNvSpPr>
          <p:nvPr>
            <p:ph type="title"/>
          </p:nvPr>
        </p:nvSpPr>
        <p:spPr/>
        <p:txBody>
          <a:bodyPr/>
          <a:lstStyle/>
          <a:p>
            <a:r>
              <a:rPr lang="nl-BE" dirty="0"/>
              <a:t>1. Doelstellingen vzw krijt</a:t>
            </a:r>
          </a:p>
        </p:txBody>
      </p:sp>
      <p:sp>
        <p:nvSpPr>
          <p:cNvPr id="3" name="Tijdelijke aanduiding voor inhoud 2">
            <a:extLst>
              <a:ext uri="{FF2B5EF4-FFF2-40B4-BE49-F238E27FC236}">
                <a16:creationId xmlns:a16="http://schemas.microsoft.com/office/drawing/2014/main" id="{EEE9DC69-8F63-4688-9BCD-F5CFE904531D}"/>
              </a:ext>
            </a:extLst>
          </p:cNvPr>
          <p:cNvSpPr>
            <a:spLocks noGrp="1"/>
          </p:cNvSpPr>
          <p:nvPr>
            <p:ph idx="1"/>
          </p:nvPr>
        </p:nvSpPr>
        <p:spPr/>
        <p:txBody>
          <a:bodyPr>
            <a:normAutofit/>
          </a:bodyPr>
          <a:lstStyle/>
          <a:p>
            <a:pPr>
              <a:buFont typeface="Arial" panose="020B0604020202020204" pitchFamily="34" charset="0"/>
              <a:buChar char="•"/>
            </a:pPr>
            <a:r>
              <a:rPr lang="nl-BE" sz="3200" dirty="0">
                <a:latin typeface="Source Sans Pro" panose="020B0503030403020204" pitchFamily="34" charset="0"/>
                <a:ea typeface="Source Sans Pro" panose="020B0503030403020204" pitchFamily="34" charset="0"/>
              </a:rPr>
              <a:t> </a:t>
            </a:r>
            <a:r>
              <a:rPr lang="nl-BE" sz="3200" dirty="0">
                <a:ea typeface="Source Sans Pro" panose="020B0503030403020204" pitchFamily="34" charset="0"/>
              </a:rPr>
              <a:t>Minder financiële stress voor ouders én de school.</a:t>
            </a:r>
          </a:p>
          <a:p>
            <a:pPr marL="0" indent="0">
              <a:buNone/>
            </a:pPr>
            <a:endParaRPr lang="nl-BE" sz="3200" dirty="0">
              <a:ea typeface="Source Sans Pro" panose="020B0503030403020204" pitchFamily="34" charset="0"/>
            </a:endParaRPr>
          </a:p>
          <a:p>
            <a:pPr>
              <a:buFont typeface="Arial" panose="020B0604020202020204" pitchFamily="34" charset="0"/>
              <a:buChar char="•"/>
            </a:pPr>
            <a:r>
              <a:rPr lang="nl-BE" sz="3200" dirty="0">
                <a:ea typeface="Source Sans Pro" panose="020B0503030403020204" pitchFamily="34" charset="0"/>
              </a:rPr>
              <a:t> Armoedevaardig schoolpersoneel.</a:t>
            </a:r>
          </a:p>
          <a:p>
            <a:pPr>
              <a:buFont typeface="Arial" panose="020B0604020202020204" pitchFamily="34" charset="0"/>
              <a:buChar char="•"/>
            </a:pPr>
            <a:endParaRPr lang="nl-BE" sz="3200" dirty="0">
              <a:ea typeface="Source Sans Pro" panose="020B0503030403020204" pitchFamily="34" charset="0"/>
            </a:endParaRPr>
          </a:p>
          <a:p>
            <a:pPr>
              <a:buFont typeface="Arial" panose="020B0604020202020204" pitchFamily="34" charset="0"/>
              <a:buChar char="•"/>
            </a:pPr>
            <a:r>
              <a:rPr lang="nl-BE" sz="3200" dirty="0">
                <a:ea typeface="Source Sans Pro" panose="020B0503030403020204" pitchFamily="34" charset="0"/>
              </a:rPr>
              <a:t> Geen uitsluiting op de schoolbanken.</a:t>
            </a:r>
          </a:p>
          <a:p>
            <a:pPr marL="0" indent="0">
              <a:buNone/>
            </a:pPr>
            <a:endParaRPr lang="nl-BE" sz="3200" dirty="0">
              <a:latin typeface="Source Sans Pro" panose="020B0503030403020204" pitchFamily="34" charset="0"/>
              <a:ea typeface="Source Sans Pro" panose="020B0503030403020204" pitchFamily="34" charset="0"/>
            </a:endParaRPr>
          </a:p>
        </p:txBody>
      </p:sp>
      <p:pic>
        <p:nvPicPr>
          <p:cNvPr id="4" name="Afbeelding 3">
            <a:extLst>
              <a:ext uri="{FF2B5EF4-FFF2-40B4-BE49-F238E27FC236}">
                <a16:creationId xmlns:a16="http://schemas.microsoft.com/office/drawing/2014/main" id="{5F099969-EEF0-41C6-91F5-1C59CBEB943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93566" y="4675490"/>
            <a:ext cx="3920068" cy="1633870"/>
          </a:xfrm>
          <a:prstGeom prst="rect">
            <a:avLst/>
          </a:prstGeom>
        </p:spPr>
      </p:pic>
    </p:spTree>
    <p:extLst>
      <p:ext uri="{BB962C8B-B14F-4D97-AF65-F5344CB8AC3E}">
        <p14:creationId xmlns:p14="http://schemas.microsoft.com/office/powerpoint/2010/main" val="2937167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Wie is vzw Krijt?</a:t>
            </a:r>
          </a:p>
        </p:txBody>
      </p:sp>
      <p:pic>
        <p:nvPicPr>
          <p:cNvPr id="1026" name="Picture 2" descr="C:\Users\miet.debruycker.BDBRUSSEL\AppData\Local\Microsoft\Windows\Temporary Internet Files\Content.Outlook\OKIULTSY\krijt schem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07569" y="1576293"/>
            <a:ext cx="7001965" cy="4982993"/>
          </a:xfrm>
          <a:prstGeom prst="rect">
            <a:avLst/>
          </a:prstGeom>
          <a:noFill/>
          <a:extLst>
            <a:ext uri="{909E8E84-426E-40DD-AFC4-6F175D3DCCD1}">
              <a14:hiddenFill xmlns:a14="http://schemas.microsoft.com/office/drawing/2010/main">
                <a:solidFill>
                  <a:srgbClr val="FFFFFF"/>
                </a:solidFill>
              </a14:hiddenFill>
            </a:ext>
          </a:extLst>
        </p:spPr>
      </p:pic>
      <p:pic>
        <p:nvPicPr>
          <p:cNvPr id="3" name="Afbeelding 2">
            <a:extLst>
              <a:ext uri="{FF2B5EF4-FFF2-40B4-BE49-F238E27FC236}">
                <a16:creationId xmlns:a16="http://schemas.microsoft.com/office/drawing/2014/main" id="{692D32CF-CF24-4130-BFFF-577034F4560F}"/>
              </a:ext>
            </a:extLst>
          </p:cNvPr>
          <p:cNvPicPr>
            <a:picLocks noChangeAspect="1"/>
          </p:cNvPicPr>
          <p:nvPr/>
        </p:nvPicPr>
        <p:blipFill>
          <a:blip r:embed="rId3"/>
          <a:stretch>
            <a:fillRect/>
          </a:stretch>
        </p:blipFill>
        <p:spPr>
          <a:xfrm>
            <a:off x="9984431" y="5733940"/>
            <a:ext cx="2181126" cy="907674"/>
          </a:xfrm>
          <a:prstGeom prst="rect">
            <a:avLst/>
          </a:prstGeom>
        </p:spPr>
      </p:pic>
    </p:spTree>
    <p:extLst>
      <p:ext uri="{BB962C8B-B14F-4D97-AF65-F5344CB8AC3E}">
        <p14:creationId xmlns:p14="http://schemas.microsoft.com/office/powerpoint/2010/main" val="16550723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BE"/>
          </a:p>
        </p:txBody>
      </p:sp>
      <p:pic>
        <p:nvPicPr>
          <p:cNvPr id="2050" name="Picture 2" descr="C:\Users\colette.victor.BDBRUSSEL.001\AppData\Local\Microsoft\Windows\Temporary Internet Files\Content.Outlook\SESYOEKE\cijfers + ttt schole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3" y="19860"/>
            <a:ext cx="8697675" cy="6478911"/>
          </a:xfrm>
          <a:prstGeom prst="rect">
            <a:avLst/>
          </a:prstGeom>
          <a:noFill/>
          <a:extLst>
            <a:ext uri="{909E8E84-426E-40DD-AFC4-6F175D3DCCD1}">
              <a14:hiddenFill xmlns:a14="http://schemas.microsoft.com/office/drawing/2010/main">
                <a:solidFill>
                  <a:srgbClr val="FFFFFF"/>
                </a:solidFill>
              </a14:hiddenFill>
            </a:ext>
          </a:extLst>
        </p:spPr>
      </p:pic>
      <p:pic>
        <p:nvPicPr>
          <p:cNvPr id="3" name="Afbeelding 2">
            <a:extLst>
              <a:ext uri="{FF2B5EF4-FFF2-40B4-BE49-F238E27FC236}">
                <a16:creationId xmlns:a16="http://schemas.microsoft.com/office/drawing/2014/main" id="{3786D44F-F6D1-41E7-8D1F-747D53DD4563}"/>
              </a:ext>
            </a:extLst>
          </p:cNvPr>
          <p:cNvPicPr>
            <a:picLocks noChangeAspect="1"/>
          </p:cNvPicPr>
          <p:nvPr/>
        </p:nvPicPr>
        <p:blipFill>
          <a:blip r:embed="rId4"/>
          <a:stretch>
            <a:fillRect/>
          </a:stretch>
        </p:blipFill>
        <p:spPr>
          <a:xfrm>
            <a:off x="10278096" y="6041571"/>
            <a:ext cx="1913903" cy="796569"/>
          </a:xfrm>
          <a:prstGeom prst="rect">
            <a:avLst/>
          </a:prstGeom>
        </p:spPr>
      </p:pic>
    </p:spTree>
    <p:extLst>
      <p:ext uri="{BB962C8B-B14F-4D97-AF65-F5344CB8AC3E}">
        <p14:creationId xmlns:p14="http://schemas.microsoft.com/office/powerpoint/2010/main" val="41860501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A7602F-B1A4-4102-A717-33BFA032443A}"/>
              </a:ext>
            </a:extLst>
          </p:cNvPr>
          <p:cNvSpPr>
            <a:spLocks noGrp="1"/>
          </p:cNvSpPr>
          <p:nvPr>
            <p:ph type="title"/>
          </p:nvPr>
        </p:nvSpPr>
        <p:spPr/>
        <p:txBody>
          <a:bodyPr/>
          <a:lstStyle/>
          <a:p>
            <a:r>
              <a:rPr lang="nl-BE" dirty="0"/>
              <a:t>Armoede en schoolfacturen</a:t>
            </a:r>
          </a:p>
        </p:txBody>
      </p:sp>
      <p:sp>
        <p:nvSpPr>
          <p:cNvPr id="3" name="Tijdelijke aanduiding voor tekst 2">
            <a:extLst>
              <a:ext uri="{FF2B5EF4-FFF2-40B4-BE49-F238E27FC236}">
                <a16:creationId xmlns:a16="http://schemas.microsoft.com/office/drawing/2014/main" id="{F0444ECF-2E27-42DD-87FF-F815CF7AF596}"/>
              </a:ext>
            </a:extLst>
          </p:cNvPr>
          <p:cNvSpPr>
            <a:spLocks noGrp="1"/>
          </p:cNvSpPr>
          <p:nvPr>
            <p:ph type="body" idx="1"/>
          </p:nvPr>
        </p:nvSpPr>
        <p:spPr/>
        <p:txBody>
          <a:bodyPr/>
          <a:lstStyle/>
          <a:p>
            <a:endParaRPr lang="nl-BE"/>
          </a:p>
        </p:txBody>
      </p:sp>
    </p:spTree>
    <p:extLst>
      <p:ext uri="{BB962C8B-B14F-4D97-AF65-F5344CB8AC3E}">
        <p14:creationId xmlns:p14="http://schemas.microsoft.com/office/powerpoint/2010/main" val="602268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C136C5-D979-4A82-A293-1F77835FB97F}"/>
              </a:ext>
            </a:extLst>
          </p:cNvPr>
          <p:cNvSpPr>
            <a:spLocks noGrp="1"/>
          </p:cNvSpPr>
          <p:nvPr>
            <p:ph type="title"/>
          </p:nvPr>
        </p:nvSpPr>
        <p:spPr/>
        <p:txBody>
          <a:bodyPr/>
          <a:lstStyle/>
          <a:p>
            <a:r>
              <a:rPr lang="nl-BE" dirty="0"/>
              <a:t>2. Hoeveel mensen leven er in België in armoede</a:t>
            </a:r>
          </a:p>
        </p:txBody>
      </p:sp>
      <p:sp>
        <p:nvSpPr>
          <p:cNvPr id="3" name="Tijdelijke aanduiding voor inhoud 2">
            <a:extLst>
              <a:ext uri="{FF2B5EF4-FFF2-40B4-BE49-F238E27FC236}">
                <a16:creationId xmlns:a16="http://schemas.microsoft.com/office/drawing/2014/main" id="{7ABFF67D-8C35-4699-8D6E-D0C94D3301F6}"/>
              </a:ext>
            </a:extLst>
          </p:cNvPr>
          <p:cNvSpPr>
            <a:spLocks noGrp="1"/>
          </p:cNvSpPr>
          <p:nvPr>
            <p:ph idx="1"/>
          </p:nvPr>
        </p:nvSpPr>
        <p:spPr>
          <a:xfrm>
            <a:off x="1024127" y="2249424"/>
            <a:ext cx="9720073" cy="4023360"/>
          </a:xfrm>
        </p:spPr>
        <p:txBody>
          <a:bodyPr>
            <a:normAutofit/>
          </a:bodyPr>
          <a:lstStyle/>
          <a:p>
            <a:pPr>
              <a:buFont typeface="Wingdings" panose="05000000000000000000" pitchFamily="2" charset="2"/>
              <a:buChar char="ü"/>
            </a:pPr>
            <a:r>
              <a:rPr lang="nl-BE" sz="3200" dirty="0">
                <a:latin typeface="Source Sans Pro" panose="020B0503030403020204" pitchFamily="34" charset="0"/>
                <a:ea typeface="Source Sans Pro" panose="020B0503030403020204" pitchFamily="34" charset="0"/>
              </a:rPr>
              <a:t>4,9%</a:t>
            </a:r>
          </a:p>
          <a:p>
            <a:pPr>
              <a:buFont typeface="Wingdings" panose="05000000000000000000" pitchFamily="2" charset="2"/>
              <a:buChar char="ü"/>
            </a:pPr>
            <a:endParaRPr lang="nl-BE" dirty="0"/>
          </a:p>
          <a:p>
            <a:pPr>
              <a:buFont typeface="Wingdings" panose="05000000000000000000" pitchFamily="2" charset="2"/>
              <a:buChar char="ü"/>
            </a:pPr>
            <a:r>
              <a:rPr lang="nl-BE" sz="3200" dirty="0">
                <a:latin typeface="Source Sans Pro" panose="020B0503030403020204" pitchFamily="34" charset="0"/>
                <a:ea typeface="Source Sans Pro" panose="020B0503030403020204" pitchFamily="34" charset="0"/>
              </a:rPr>
              <a:t>16,4%	</a:t>
            </a:r>
          </a:p>
          <a:p>
            <a:pPr>
              <a:buFont typeface="Wingdings" panose="05000000000000000000" pitchFamily="2" charset="2"/>
              <a:buChar char="ü"/>
            </a:pPr>
            <a:endParaRPr lang="nl-BE" sz="3200" dirty="0">
              <a:latin typeface="Source Sans Pro" panose="020B0503030403020204" pitchFamily="34" charset="0"/>
              <a:ea typeface="Source Sans Pro" panose="020B0503030403020204" pitchFamily="34" charset="0"/>
            </a:endParaRPr>
          </a:p>
          <a:p>
            <a:pPr>
              <a:buFont typeface="Wingdings" panose="05000000000000000000" pitchFamily="2" charset="2"/>
              <a:buChar char="ü"/>
            </a:pPr>
            <a:r>
              <a:rPr lang="nl-BE" sz="3200" dirty="0">
                <a:latin typeface="Source Sans Pro" panose="020B0503030403020204" pitchFamily="34" charset="0"/>
                <a:ea typeface="Source Sans Pro" panose="020B0503030403020204" pitchFamily="34" charset="0"/>
              </a:rPr>
              <a:t>19%	</a:t>
            </a:r>
          </a:p>
        </p:txBody>
      </p:sp>
      <p:pic>
        <p:nvPicPr>
          <p:cNvPr id="4" name="Afbeelding 3">
            <a:extLst>
              <a:ext uri="{FF2B5EF4-FFF2-40B4-BE49-F238E27FC236}">
                <a16:creationId xmlns:a16="http://schemas.microsoft.com/office/drawing/2014/main" id="{9AA6DB1C-03C0-4263-969B-46EBEB31879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899071" y="5373348"/>
            <a:ext cx="3292928" cy="1370350"/>
          </a:xfrm>
          <a:prstGeom prst="rect">
            <a:avLst/>
          </a:prstGeom>
        </p:spPr>
      </p:pic>
      <p:sp>
        <p:nvSpPr>
          <p:cNvPr id="5" name="Rechthoek 4">
            <a:extLst>
              <a:ext uri="{FF2B5EF4-FFF2-40B4-BE49-F238E27FC236}">
                <a16:creationId xmlns:a16="http://schemas.microsoft.com/office/drawing/2014/main" id="{B84714E6-48FA-44C1-BE9F-B7AE31343200}"/>
              </a:ext>
            </a:extLst>
          </p:cNvPr>
          <p:cNvSpPr/>
          <p:nvPr/>
        </p:nvSpPr>
        <p:spPr>
          <a:xfrm>
            <a:off x="2857425" y="1929819"/>
            <a:ext cx="6477150" cy="91831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3200" dirty="0">
                <a:solidFill>
                  <a:schemeClr val="tx1"/>
                </a:solidFill>
                <a:latin typeface="Source Sans Pro" panose="020B0503030403020204" pitchFamily="34" charset="0"/>
                <a:ea typeface="Source Sans Pro" panose="020B0503030403020204" pitchFamily="34" charset="0"/>
              </a:rPr>
              <a:t>Ernstige materiële deprivatie</a:t>
            </a:r>
          </a:p>
        </p:txBody>
      </p:sp>
      <p:sp>
        <p:nvSpPr>
          <p:cNvPr id="6" name="Rechthoek 5">
            <a:extLst>
              <a:ext uri="{FF2B5EF4-FFF2-40B4-BE49-F238E27FC236}">
                <a16:creationId xmlns:a16="http://schemas.microsoft.com/office/drawing/2014/main" id="{E3742588-6C81-411D-93C3-96FA1AB40A09}"/>
              </a:ext>
            </a:extLst>
          </p:cNvPr>
          <p:cNvSpPr/>
          <p:nvPr/>
        </p:nvSpPr>
        <p:spPr>
          <a:xfrm>
            <a:off x="2857425" y="3237082"/>
            <a:ext cx="4628292" cy="91831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3200" dirty="0">
                <a:solidFill>
                  <a:schemeClr val="tx1"/>
                </a:solidFill>
                <a:latin typeface="Source Sans Pro" panose="020B0503030403020204" pitchFamily="34" charset="0"/>
                <a:ea typeface="Source Sans Pro" panose="020B0503030403020204" pitchFamily="34" charset="0"/>
              </a:rPr>
              <a:t>Op basis van inkomen</a:t>
            </a:r>
          </a:p>
        </p:txBody>
      </p:sp>
      <p:sp>
        <p:nvSpPr>
          <p:cNvPr id="7" name="Rechthoek 6">
            <a:extLst>
              <a:ext uri="{FF2B5EF4-FFF2-40B4-BE49-F238E27FC236}">
                <a16:creationId xmlns:a16="http://schemas.microsoft.com/office/drawing/2014/main" id="{5B21B551-B60A-41FD-B5E4-2A0CAA462446}"/>
              </a:ext>
            </a:extLst>
          </p:cNvPr>
          <p:cNvSpPr/>
          <p:nvPr/>
        </p:nvSpPr>
        <p:spPr>
          <a:xfrm>
            <a:off x="2742268" y="4544345"/>
            <a:ext cx="4981145" cy="91831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3200" dirty="0">
                <a:solidFill>
                  <a:schemeClr val="tx1"/>
                </a:solidFill>
                <a:latin typeface="Source Sans Pro" panose="020B0503030403020204" pitchFamily="34" charset="0"/>
                <a:ea typeface="Source Sans Pro" panose="020B0503030403020204" pitchFamily="34" charset="0"/>
              </a:rPr>
              <a:t> Subjectieve armoede</a:t>
            </a:r>
            <a:endParaRPr lang="nl-BE" sz="3200" dirty="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3370886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P spid="6" grpId="0" animBg="1"/>
      <p:bldP spid="7"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al">
  <a:themeElements>
    <a:clrScheme name="Blauw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Sjabloon KKGK 5 okt" id="{FFE0E02A-AD72-4786-AD24-4893F9E7B809}" vid="{D15BE9C2-AAA9-41C1-82EA-4385CDE2AFBD}"/>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10011</TotalTime>
  <Words>1044</Words>
  <Application>Microsoft Office PowerPoint</Application>
  <PresentationFormat>Widescreen</PresentationFormat>
  <Paragraphs>222</Paragraphs>
  <Slides>33</Slides>
  <Notes>21</Notes>
  <HiddenSlides>2</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33</vt:i4>
      </vt:variant>
    </vt:vector>
  </HeadingPairs>
  <TitlesOfParts>
    <vt:vector size="41" baseType="lpstr">
      <vt:lpstr>Arial</vt:lpstr>
      <vt:lpstr>Calibri</vt:lpstr>
      <vt:lpstr>Source Sans Pro</vt:lpstr>
      <vt:lpstr>Tw Cen MT</vt:lpstr>
      <vt:lpstr>Tw Cen MT Condensed</vt:lpstr>
      <vt:lpstr>Wingdings</vt:lpstr>
      <vt:lpstr>Wingdings 3</vt:lpstr>
      <vt:lpstr>Integraal</vt:lpstr>
      <vt:lpstr>Lerend netwerk 2</vt:lpstr>
      <vt:lpstr>Samen tegen onbetaalde schoolfacturen. Werken aan kansrijk en betaalbaar onderwijs</vt:lpstr>
      <vt:lpstr>Wat staat er op het programma</vt:lpstr>
      <vt:lpstr>Voorstelling  vzw krijt </vt:lpstr>
      <vt:lpstr>1. Doelstellingen vzw krijt</vt:lpstr>
      <vt:lpstr>Wie is vzw Krijt?</vt:lpstr>
      <vt:lpstr>PowerPoint Presentation</vt:lpstr>
      <vt:lpstr>Armoede en schoolfacturen</vt:lpstr>
      <vt:lpstr>2. Hoeveel mensen leven er in België in armoede</vt:lpstr>
      <vt:lpstr>PowerPoint Presentation</vt:lpstr>
      <vt:lpstr>Op basis van inkomen</vt:lpstr>
      <vt:lpstr>Armoede</vt:lpstr>
      <vt:lpstr>PowerPoint Presentation</vt:lpstr>
      <vt:lpstr>Aanbod vzw krijt</vt:lpstr>
      <vt:lpstr>3. Aanbod krijt</vt:lpstr>
      <vt:lpstr>Wat houdt een Krijt-traject in? </vt:lpstr>
      <vt:lpstr>Begeleiding van scholen</vt:lpstr>
      <vt:lpstr>Voorbeelden acties scholen</vt:lpstr>
      <vt:lpstr>Voorbeelden acties scholen</vt:lpstr>
      <vt:lpstr>Voorbeelden acties scholen</vt:lpstr>
      <vt:lpstr>Begeleiding van scholen: 7 contactmomenten </vt:lpstr>
      <vt:lpstr>Train the trainer onderwijsprofessionals</vt:lpstr>
      <vt:lpstr>    Opbouw train the trainer   </vt:lpstr>
      <vt:lpstr>Opbouw Train the trainer</vt:lpstr>
      <vt:lpstr>Aan de slag</vt:lpstr>
      <vt:lpstr>Financiële stress </vt:lpstr>
      <vt:lpstr>PowerPoint Presentation</vt:lpstr>
      <vt:lpstr>PowerPoint Presentation</vt:lpstr>
      <vt:lpstr>PowerPoint Presentation</vt:lpstr>
      <vt:lpstr>Aan de slag: een jamboard</vt:lpstr>
      <vt:lpstr>Tips verborgen kosten</vt:lpstr>
      <vt:lpstr>Tips Communicatie kosten</vt:lpstr>
      <vt:lpstr>Vragen? Interesse?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vooruitblik</dc:title>
  <dc:creator>Carolien Frijns</dc:creator>
  <cp:lastModifiedBy>Eveline Mertens</cp:lastModifiedBy>
  <cp:revision>36</cp:revision>
  <dcterms:created xsi:type="dcterms:W3CDTF">2020-12-05T15:58:19Z</dcterms:created>
  <dcterms:modified xsi:type="dcterms:W3CDTF">2021-03-31T18:54:17Z</dcterms:modified>
</cp:coreProperties>
</file>